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00"/>
    <a:srgbClr val="C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-72" y="11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9C7E4-8F2C-4764-99EC-8C27E934687E}" type="datetimeFigureOut">
              <a:rPr lang="pl-PL" smtClean="0"/>
              <a:t>2018-09-28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16405-57F4-4DD6-A61B-9D33C6FD1DE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554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68A6C-4E1B-4940-8AEB-399A6155B949}" type="datetime1">
              <a:rPr lang="pl-PL" smtClean="0"/>
              <a:t>2018-09-28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2C957-644A-4ACB-8EB0-90D2EB6023E3}" type="datetime1">
              <a:rPr lang="pl-PL" smtClean="0"/>
              <a:t>2018-09-28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437EA-237F-4220-A4DF-C3DD6DDE6B5A}" type="datetime1">
              <a:rPr lang="pl-PL" smtClean="0"/>
              <a:t>2018-09-28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E8FDA-C62B-4715-B6DA-6D3001810E85}" type="datetime1">
              <a:rPr lang="pl-PL" smtClean="0"/>
              <a:t>2018-09-28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2A6B0-ECCA-417E-A8CA-9FB586F28EEE}" type="datetime1">
              <a:rPr lang="pl-PL" smtClean="0"/>
              <a:t>2018-09-28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5583-6D8F-4388-86C2-D81FE5252E69}" type="datetime1">
              <a:rPr lang="pl-PL" smtClean="0"/>
              <a:t>2018-09-28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1E0C-158D-49F6-BB4D-46C323F8FA12}" type="datetime1">
              <a:rPr lang="pl-PL" smtClean="0"/>
              <a:t>2018-09-28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87CB-3220-443A-836B-51F818248B5E}" type="datetime1">
              <a:rPr lang="pl-PL" smtClean="0"/>
              <a:t>2018-09-28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B760C-DC68-4626-A3BA-39E0AFF05D86}" type="datetime1">
              <a:rPr lang="pl-PL" smtClean="0"/>
              <a:t>2018-09-28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E620F-38FD-46FD-AB47-5FF77C2861BE}" type="datetime1">
              <a:rPr lang="pl-PL" smtClean="0"/>
              <a:t>2018-09-28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1F09-9445-4353-8A7A-AC5D19F0DC35}" type="datetime1">
              <a:rPr lang="pl-PL" smtClean="0"/>
              <a:t>2018-09-28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4587A-99D3-4ACF-9755-C27728E9E43D}" type="datetime1">
              <a:rPr lang="pl-PL" smtClean="0"/>
              <a:t>2018-09-28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2.jpeg"/><Relationship Id="rId5" Type="http://schemas.openxmlformats.org/officeDocument/2006/relationships/image" Target="../media/image151.jpeg"/><Relationship Id="rId4" Type="http://schemas.openxmlformats.org/officeDocument/2006/relationships/image" Target="../media/image1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9.png"/><Relationship Id="rId117" Type="http://schemas.openxmlformats.org/officeDocument/2006/relationships/image" Target="../media/image120.png"/><Relationship Id="rId21" Type="http://schemas.openxmlformats.org/officeDocument/2006/relationships/image" Target="../media/image24.png"/><Relationship Id="rId42" Type="http://schemas.openxmlformats.org/officeDocument/2006/relationships/image" Target="../media/image45.png"/><Relationship Id="rId47" Type="http://schemas.openxmlformats.org/officeDocument/2006/relationships/image" Target="../media/image50.png"/><Relationship Id="rId63" Type="http://schemas.openxmlformats.org/officeDocument/2006/relationships/image" Target="../media/image66.png"/><Relationship Id="rId68" Type="http://schemas.openxmlformats.org/officeDocument/2006/relationships/image" Target="../media/image71.png"/><Relationship Id="rId84" Type="http://schemas.openxmlformats.org/officeDocument/2006/relationships/image" Target="../media/image87.png"/><Relationship Id="rId89" Type="http://schemas.openxmlformats.org/officeDocument/2006/relationships/image" Target="../media/image92.png"/><Relationship Id="rId112" Type="http://schemas.openxmlformats.org/officeDocument/2006/relationships/image" Target="../media/image115.png"/><Relationship Id="rId133" Type="http://schemas.openxmlformats.org/officeDocument/2006/relationships/image" Target="../media/image136.png"/><Relationship Id="rId16" Type="http://schemas.openxmlformats.org/officeDocument/2006/relationships/image" Target="../media/image19.png"/><Relationship Id="rId107" Type="http://schemas.openxmlformats.org/officeDocument/2006/relationships/image" Target="../media/image110.png"/><Relationship Id="rId11" Type="http://schemas.openxmlformats.org/officeDocument/2006/relationships/image" Target="../media/image14.png"/><Relationship Id="rId32" Type="http://schemas.openxmlformats.org/officeDocument/2006/relationships/image" Target="../media/image35.png"/><Relationship Id="rId37" Type="http://schemas.openxmlformats.org/officeDocument/2006/relationships/image" Target="../media/image40.png"/><Relationship Id="rId53" Type="http://schemas.openxmlformats.org/officeDocument/2006/relationships/image" Target="../media/image56.png"/><Relationship Id="rId58" Type="http://schemas.openxmlformats.org/officeDocument/2006/relationships/image" Target="../media/image61.png"/><Relationship Id="rId74" Type="http://schemas.openxmlformats.org/officeDocument/2006/relationships/image" Target="../media/image77.png"/><Relationship Id="rId79" Type="http://schemas.openxmlformats.org/officeDocument/2006/relationships/image" Target="../media/image82.png"/><Relationship Id="rId102" Type="http://schemas.openxmlformats.org/officeDocument/2006/relationships/image" Target="../media/image105.png"/><Relationship Id="rId123" Type="http://schemas.openxmlformats.org/officeDocument/2006/relationships/image" Target="../media/image126.png"/><Relationship Id="rId128" Type="http://schemas.openxmlformats.org/officeDocument/2006/relationships/image" Target="../media/image131.png"/><Relationship Id="rId5" Type="http://schemas.openxmlformats.org/officeDocument/2006/relationships/image" Target="../media/image8.png"/><Relationship Id="rId90" Type="http://schemas.openxmlformats.org/officeDocument/2006/relationships/image" Target="../media/image93.png"/><Relationship Id="rId95" Type="http://schemas.openxmlformats.org/officeDocument/2006/relationships/image" Target="../media/image98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35" Type="http://schemas.openxmlformats.org/officeDocument/2006/relationships/image" Target="../media/image38.png"/><Relationship Id="rId43" Type="http://schemas.openxmlformats.org/officeDocument/2006/relationships/image" Target="../media/image46.png"/><Relationship Id="rId48" Type="http://schemas.openxmlformats.org/officeDocument/2006/relationships/image" Target="../media/image51.png"/><Relationship Id="rId56" Type="http://schemas.openxmlformats.org/officeDocument/2006/relationships/image" Target="../media/image59.png"/><Relationship Id="rId64" Type="http://schemas.openxmlformats.org/officeDocument/2006/relationships/image" Target="../media/image67.png"/><Relationship Id="rId69" Type="http://schemas.openxmlformats.org/officeDocument/2006/relationships/image" Target="../media/image72.png"/><Relationship Id="rId77" Type="http://schemas.openxmlformats.org/officeDocument/2006/relationships/image" Target="../media/image80.png"/><Relationship Id="rId100" Type="http://schemas.openxmlformats.org/officeDocument/2006/relationships/image" Target="../media/image103.png"/><Relationship Id="rId105" Type="http://schemas.openxmlformats.org/officeDocument/2006/relationships/image" Target="../media/image108.png"/><Relationship Id="rId113" Type="http://schemas.openxmlformats.org/officeDocument/2006/relationships/image" Target="../media/image116.png"/><Relationship Id="rId118" Type="http://schemas.openxmlformats.org/officeDocument/2006/relationships/image" Target="../media/image121.png"/><Relationship Id="rId126" Type="http://schemas.openxmlformats.org/officeDocument/2006/relationships/image" Target="../media/image129.png"/><Relationship Id="rId8" Type="http://schemas.openxmlformats.org/officeDocument/2006/relationships/image" Target="../media/image11.png"/><Relationship Id="rId51" Type="http://schemas.openxmlformats.org/officeDocument/2006/relationships/image" Target="../media/image54.png"/><Relationship Id="rId72" Type="http://schemas.openxmlformats.org/officeDocument/2006/relationships/image" Target="../media/image75.png"/><Relationship Id="rId80" Type="http://schemas.openxmlformats.org/officeDocument/2006/relationships/image" Target="../media/image83.png"/><Relationship Id="rId85" Type="http://schemas.openxmlformats.org/officeDocument/2006/relationships/image" Target="../media/image88.png"/><Relationship Id="rId93" Type="http://schemas.openxmlformats.org/officeDocument/2006/relationships/image" Target="../media/image96.png"/><Relationship Id="rId98" Type="http://schemas.openxmlformats.org/officeDocument/2006/relationships/image" Target="../media/image101.png"/><Relationship Id="rId121" Type="http://schemas.openxmlformats.org/officeDocument/2006/relationships/image" Target="../media/image124.png"/><Relationship Id="rId3" Type="http://schemas.openxmlformats.org/officeDocument/2006/relationships/image" Target="../media/image6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36.png"/><Relationship Id="rId38" Type="http://schemas.openxmlformats.org/officeDocument/2006/relationships/image" Target="../media/image41.png"/><Relationship Id="rId46" Type="http://schemas.openxmlformats.org/officeDocument/2006/relationships/image" Target="../media/image49.png"/><Relationship Id="rId59" Type="http://schemas.openxmlformats.org/officeDocument/2006/relationships/image" Target="../media/image62.png"/><Relationship Id="rId67" Type="http://schemas.openxmlformats.org/officeDocument/2006/relationships/image" Target="../media/image70.png"/><Relationship Id="rId103" Type="http://schemas.openxmlformats.org/officeDocument/2006/relationships/image" Target="../media/image106.png"/><Relationship Id="rId108" Type="http://schemas.openxmlformats.org/officeDocument/2006/relationships/image" Target="../media/image111.png"/><Relationship Id="rId116" Type="http://schemas.openxmlformats.org/officeDocument/2006/relationships/image" Target="../media/image119.png"/><Relationship Id="rId124" Type="http://schemas.openxmlformats.org/officeDocument/2006/relationships/image" Target="../media/image127.png"/><Relationship Id="rId129" Type="http://schemas.openxmlformats.org/officeDocument/2006/relationships/image" Target="../media/image132.png"/><Relationship Id="rId20" Type="http://schemas.openxmlformats.org/officeDocument/2006/relationships/image" Target="../media/image23.png"/><Relationship Id="rId41" Type="http://schemas.openxmlformats.org/officeDocument/2006/relationships/image" Target="../media/image44.png"/><Relationship Id="rId54" Type="http://schemas.openxmlformats.org/officeDocument/2006/relationships/image" Target="../media/image57.png"/><Relationship Id="rId62" Type="http://schemas.openxmlformats.org/officeDocument/2006/relationships/image" Target="../media/image65.png"/><Relationship Id="rId70" Type="http://schemas.openxmlformats.org/officeDocument/2006/relationships/image" Target="../media/image73.png"/><Relationship Id="rId75" Type="http://schemas.openxmlformats.org/officeDocument/2006/relationships/image" Target="../media/image78.png"/><Relationship Id="rId83" Type="http://schemas.openxmlformats.org/officeDocument/2006/relationships/image" Target="../media/image86.png"/><Relationship Id="rId88" Type="http://schemas.openxmlformats.org/officeDocument/2006/relationships/image" Target="../media/image91.png"/><Relationship Id="rId91" Type="http://schemas.openxmlformats.org/officeDocument/2006/relationships/image" Target="../media/image94.png"/><Relationship Id="rId96" Type="http://schemas.openxmlformats.org/officeDocument/2006/relationships/image" Target="../media/image99.png"/><Relationship Id="rId111" Type="http://schemas.openxmlformats.org/officeDocument/2006/relationships/image" Target="../media/image114.png"/><Relationship Id="rId132" Type="http://schemas.openxmlformats.org/officeDocument/2006/relationships/image" Target="../media/image1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36" Type="http://schemas.openxmlformats.org/officeDocument/2006/relationships/image" Target="../media/image39.png"/><Relationship Id="rId49" Type="http://schemas.openxmlformats.org/officeDocument/2006/relationships/image" Target="../media/image52.png"/><Relationship Id="rId57" Type="http://schemas.openxmlformats.org/officeDocument/2006/relationships/image" Target="../media/image60.png"/><Relationship Id="rId106" Type="http://schemas.openxmlformats.org/officeDocument/2006/relationships/image" Target="../media/image109.png"/><Relationship Id="rId114" Type="http://schemas.openxmlformats.org/officeDocument/2006/relationships/image" Target="../media/image117.png"/><Relationship Id="rId119" Type="http://schemas.openxmlformats.org/officeDocument/2006/relationships/image" Target="../media/image122.png"/><Relationship Id="rId127" Type="http://schemas.openxmlformats.org/officeDocument/2006/relationships/image" Target="../media/image130.png"/><Relationship Id="rId10" Type="http://schemas.openxmlformats.org/officeDocument/2006/relationships/image" Target="../media/image13.png"/><Relationship Id="rId31" Type="http://schemas.openxmlformats.org/officeDocument/2006/relationships/image" Target="../media/image34.png"/><Relationship Id="rId44" Type="http://schemas.openxmlformats.org/officeDocument/2006/relationships/image" Target="../media/image47.png"/><Relationship Id="rId52" Type="http://schemas.openxmlformats.org/officeDocument/2006/relationships/image" Target="../media/image55.png"/><Relationship Id="rId60" Type="http://schemas.openxmlformats.org/officeDocument/2006/relationships/image" Target="../media/image63.png"/><Relationship Id="rId65" Type="http://schemas.openxmlformats.org/officeDocument/2006/relationships/image" Target="../media/image68.png"/><Relationship Id="rId73" Type="http://schemas.openxmlformats.org/officeDocument/2006/relationships/image" Target="../media/image76.png"/><Relationship Id="rId78" Type="http://schemas.openxmlformats.org/officeDocument/2006/relationships/image" Target="../media/image81.png"/><Relationship Id="rId81" Type="http://schemas.openxmlformats.org/officeDocument/2006/relationships/image" Target="../media/image84.png"/><Relationship Id="rId86" Type="http://schemas.openxmlformats.org/officeDocument/2006/relationships/image" Target="../media/image89.png"/><Relationship Id="rId94" Type="http://schemas.openxmlformats.org/officeDocument/2006/relationships/image" Target="../media/image97.png"/><Relationship Id="rId99" Type="http://schemas.openxmlformats.org/officeDocument/2006/relationships/image" Target="../media/image102.png"/><Relationship Id="rId101" Type="http://schemas.openxmlformats.org/officeDocument/2006/relationships/image" Target="../media/image104.png"/><Relationship Id="rId122" Type="http://schemas.openxmlformats.org/officeDocument/2006/relationships/image" Target="../media/image125.png"/><Relationship Id="rId130" Type="http://schemas.openxmlformats.org/officeDocument/2006/relationships/image" Target="../media/image13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9" Type="http://schemas.openxmlformats.org/officeDocument/2006/relationships/image" Target="../media/image42.png"/><Relationship Id="rId109" Type="http://schemas.openxmlformats.org/officeDocument/2006/relationships/image" Target="../media/image112.png"/><Relationship Id="rId34" Type="http://schemas.openxmlformats.org/officeDocument/2006/relationships/image" Target="../media/image37.png"/><Relationship Id="rId50" Type="http://schemas.openxmlformats.org/officeDocument/2006/relationships/image" Target="../media/image53.png"/><Relationship Id="rId55" Type="http://schemas.openxmlformats.org/officeDocument/2006/relationships/image" Target="../media/image58.png"/><Relationship Id="rId76" Type="http://schemas.openxmlformats.org/officeDocument/2006/relationships/image" Target="../media/image79.png"/><Relationship Id="rId97" Type="http://schemas.openxmlformats.org/officeDocument/2006/relationships/image" Target="../media/image100.png"/><Relationship Id="rId104" Type="http://schemas.openxmlformats.org/officeDocument/2006/relationships/image" Target="../media/image107.png"/><Relationship Id="rId120" Type="http://schemas.openxmlformats.org/officeDocument/2006/relationships/image" Target="../media/image123.png"/><Relationship Id="rId125" Type="http://schemas.openxmlformats.org/officeDocument/2006/relationships/image" Target="../media/image128.png"/><Relationship Id="rId7" Type="http://schemas.openxmlformats.org/officeDocument/2006/relationships/image" Target="../media/image10.png"/><Relationship Id="rId71" Type="http://schemas.openxmlformats.org/officeDocument/2006/relationships/image" Target="../media/image74.png"/><Relationship Id="rId92" Type="http://schemas.openxmlformats.org/officeDocument/2006/relationships/image" Target="../media/image95.png"/><Relationship Id="rId2" Type="http://schemas.openxmlformats.org/officeDocument/2006/relationships/image" Target="../media/image1.png"/><Relationship Id="rId29" Type="http://schemas.openxmlformats.org/officeDocument/2006/relationships/image" Target="../media/image32.png"/><Relationship Id="rId24" Type="http://schemas.openxmlformats.org/officeDocument/2006/relationships/image" Target="../media/image27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66" Type="http://schemas.openxmlformats.org/officeDocument/2006/relationships/image" Target="../media/image69.png"/><Relationship Id="rId87" Type="http://schemas.openxmlformats.org/officeDocument/2006/relationships/image" Target="../media/image90.png"/><Relationship Id="rId110" Type="http://schemas.openxmlformats.org/officeDocument/2006/relationships/image" Target="../media/image113.png"/><Relationship Id="rId115" Type="http://schemas.openxmlformats.org/officeDocument/2006/relationships/image" Target="../media/image118.png"/><Relationship Id="rId131" Type="http://schemas.openxmlformats.org/officeDocument/2006/relationships/image" Target="../media/image134.jpeg"/><Relationship Id="rId61" Type="http://schemas.openxmlformats.org/officeDocument/2006/relationships/image" Target="../media/image64.png"/><Relationship Id="rId82" Type="http://schemas.openxmlformats.org/officeDocument/2006/relationships/image" Target="../media/image85.png"/><Relationship Id="rId1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Robert\Pulpit\nowe logo\logo\logo pionow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998510" cy="55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3"/>
          <p:cNvSpPr/>
          <p:nvPr/>
        </p:nvSpPr>
        <p:spPr>
          <a:xfrm>
            <a:off x="-8506" y="920699"/>
            <a:ext cx="9174661" cy="7200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000"/>
              </a:solidFill>
            </a:endParaRPr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4572000" y="1972235"/>
            <a:ext cx="4237038" cy="4176712"/>
          </a:xfrm>
          <a:prstGeom prst="rect">
            <a:avLst/>
          </a:prstGeom>
          <a:ln/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1313">
              <a:spcBef>
                <a:spcPts val="7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 altLang="pl-PL" sz="2800" dirty="0" smtClean="0"/>
              <a:t>Zapraszamy do zapoznania się  z prezentacją</a:t>
            </a:r>
          </a:p>
          <a:p>
            <a:pPr marL="342900" indent="-341313">
              <a:spcBef>
                <a:spcPts val="7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 altLang="pl-PL" sz="2800" dirty="0" smtClean="0"/>
              <a:t>przyczepy z tablicą </a:t>
            </a:r>
          </a:p>
          <a:p>
            <a:pPr marL="342900" indent="-341313">
              <a:spcBef>
                <a:spcPts val="7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pl-PL" altLang="pl-PL" sz="2800" dirty="0" smtClean="0"/>
              <a:t>o zmiennej treści</a:t>
            </a:r>
            <a:r>
              <a:rPr lang="de-DE" altLang="pl-PL" sz="2800" dirty="0" smtClean="0"/>
              <a:t>:</a:t>
            </a:r>
          </a:p>
          <a:p>
            <a:pPr marL="342900" indent="-341313">
              <a:spcBef>
                <a:spcPts val="115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de-DE" altLang="pl-PL" sz="4600" dirty="0" smtClean="0">
                <a:latin typeface="Arial Black" pitchFamily="32" charset="0"/>
              </a:rPr>
              <a:t>VWT-LED</a:t>
            </a:r>
            <a:endParaRPr lang="de-DE" altLang="pl-PL" sz="4600" dirty="0">
              <a:latin typeface="Arial Black" pitchFamily="3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972235"/>
            <a:ext cx="4238625" cy="389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-324544" y="453466"/>
            <a:ext cx="6096000" cy="503237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pl-PL" sz="2000" b="1" dirty="0" smtClean="0"/>
              <a:t>VWT-LED, </a:t>
            </a:r>
            <a:r>
              <a:rPr lang="pl-PL" altLang="pl-PL" sz="2000" b="1" dirty="0" smtClean="0"/>
              <a:t>przyczepa z tablicą o zmiennej treści</a:t>
            </a:r>
            <a:endParaRPr lang="pl-PL" altLang="pl-PL" sz="2000" b="1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014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Robert\Pulpit\nowe logo\logo\logo pionow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998510" cy="55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3"/>
          <p:cNvSpPr/>
          <p:nvPr/>
        </p:nvSpPr>
        <p:spPr>
          <a:xfrm>
            <a:off x="-8506" y="920699"/>
            <a:ext cx="9174661" cy="7200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-158750" y="453466"/>
            <a:ext cx="6096000" cy="503237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pl-PL" sz="2000" b="1" dirty="0" smtClean="0"/>
              <a:t>VWT-LED, </a:t>
            </a:r>
            <a:r>
              <a:rPr lang="pl-PL" altLang="pl-PL" sz="2000" b="1" dirty="0" smtClean="0"/>
              <a:t>przyczepa z tablicą o zmiennej treści</a:t>
            </a:r>
            <a:endParaRPr lang="pl-PL" altLang="pl-PL" sz="2000" b="1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1471613"/>
            <a:ext cx="2568575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787900" y="3500438"/>
            <a:ext cx="3948113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9pPr>
          </a:lstStyle>
          <a:p>
            <a:pPr>
              <a:lnSpc>
                <a:spcPct val="125000"/>
              </a:lnSpc>
              <a:spcAft>
                <a:spcPts val="438"/>
              </a:spcAft>
              <a:buClrTx/>
              <a:buSzPct val="150000"/>
              <a:buFontTx/>
              <a:buNone/>
            </a:pPr>
            <a:r>
              <a:rPr lang="pl-PL" altLang="pl-PL" sz="1400" b="1">
                <a:latin typeface="Arial" charset="0"/>
              </a:rPr>
              <a:t>Dolna część tablicy</a:t>
            </a:r>
          </a:p>
          <a:p>
            <a:pPr>
              <a:lnSpc>
                <a:spcPct val="125000"/>
              </a:lnSpc>
              <a:spcAft>
                <a:spcPts val="375"/>
              </a:spcAft>
              <a:buClr>
                <a:srgbClr val="FF0000"/>
              </a:buClr>
              <a:buSzPct val="150000"/>
              <a:buFont typeface="Wingdings" charset="2"/>
              <a:buChar char=""/>
            </a:pPr>
            <a:r>
              <a:rPr lang="de-DE" altLang="pl-PL" sz="1200">
                <a:latin typeface="Arial" charset="0"/>
              </a:rPr>
              <a:t>	</a:t>
            </a:r>
            <a:r>
              <a:rPr lang="en-US" altLang="pl-PL" sz="1200" b="1">
                <a:latin typeface="Arial" charset="0"/>
              </a:rPr>
              <a:t>3,072 </a:t>
            </a:r>
            <a:r>
              <a:rPr lang="pl-PL" altLang="pl-PL" sz="1200" b="1">
                <a:latin typeface="Arial" charset="0"/>
              </a:rPr>
              <a:t>żółtych diod LED</a:t>
            </a:r>
          </a:p>
          <a:p>
            <a:pPr>
              <a:lnSpc>
                <a:spcPct val="125000"/>
              </a:lnSpc>
              <a:spcAft>
                <a:spcPts val="375"/>
              </a:spcAft>
              <a:buClr>
                <a:srgbClr val="FF0000"/>
              </a:buClr>
              <a:buSzPct val="150000"/>
              <a:buFont typeface="Wingdings" charset="2"/>
              <a:buChar char=""/>
            </a:pPr>
            <a:r>
              <a:rPr lang="en-US" altLang="pl-PL" sz="1200" b="1">
                <a:latin typeface="Arial" charset="0"/>
              </a:rPr>
              <a:t>	1,024</a:t>
            </a:r>
            <a:r>
              <a:rPr lang="pl-PL" altLang="pl-PL" sz="1200" b="1">
                <a:latin typeface="Arial" charset="0"/>
              </a:rPr>
              <a:t> pikseli dla każdego znaku lub komunikatu</a:t>
            </a:r>
          </a:p>
          <a:p>
            <a:pPr>
              <a:lnSpc>
                <a:spcPct val="125000"/>
              </a:lnSpc>
              <a:spcAft>
                <a:spcPts val="375"/>
              </a:spcAft>
              <a:buClr>
                <a:srgbClr val="FF0000"/>
              </a:buClr>
              <a:buSzPct val="150000"/>
              <a:buFont typeface="Wingdings" charset="2"/>
              <a:buChar char=""/>
            </a:pPr>
            <a:r>
              <a:rPr lang="pl-PL" altLang="pl-PL" sz="1200" b="1">
                <a:latin typeface="Arial" charset="0"/>
              </a:rPr>
              <a:t>   Różne wielkości wyświetlanych znaków</a:t>
            </a:r>
          </a:p>
          <a:p>
            <a:pPr>
              <a:lnSpc>
                <a:spcPct val="125000"/>
              </a:lnSpc>
              <a:spcAft>
                <a:spcPts val="375"/>
              </a:spcAft>
              <a:buClr>
                <a:srgbClr val="FF0000"/>
              </a:buClr>
              <a:buSzPct val="150000"/>
              <a:buFont typeface="Wingdings" charset="2"/>
              <a:buChar char=""/>
            </a:pPr>
            <a:r>
              <a:rPr lang="en-US" altLang="pl-PL" sz="1200" b="1">
                <a:latin typeface="Arial" charset="0"/>
              </a:rPr>
              <a:t>	</a:t>
            </a:r>
            <a:r>
              <a:rPr lang="pl-PL" altLang="pl-PL" sz="1200" b="1">
                <a:latin typeface="Arial" charset="0"/>
              </a:rPr>
              <a:t> Wymiary dolnej tablicy </a:t>
            </a:r>
            <a:r>
              <a:rPr lang="en-US" altLang="pl-PL" sz="1200" b="1">
                <a:latin typeface="Arial" charset="0"/>
              </a:rPr>
              <a:t>LED</a:t>
            </a:r>
            <a:r>
              <a:rPr lang="pl-PL" altLang="pl-PL" sz="1200" b="1">
                <a:latin typeface="Arial" charset="0"/>
              </a:rPr>
              <a:t>:</a:t>
            </a:r>
            <a:r>
              <a:rPr lang="en-US" altLang="pl-PL" sz="1200" b="1">
                <a:latin typeface="Arial" charset="0"/>
              </a:rPr>
              <a:t> 1,268 x 1,657 x </a:t>
            </a:r>
          </a:p>
          <a:p>
            <a:pPr>
              <a:lnSpc>
                <a:spcPct val="125000"/>
              </a:lnSpc>
              <a:spcAft>
                <a:spcPts val="375"/>
              </a:spcAft>
              <a:buClrTx/>
              <a:buSzPct val="150000"/>
              <a:buFontTx/>
              <a:buNone/>
            </a:pPr>
            <a:r>
              <a:rPr lang="pl-PL" altLang="pl-PL" sz="1200" b="1">
                <a:latin typeface="Arial" charset="0"/>
              </a:rPr>
              <a:t>     </a:t>
            </a:r>
            <a:r>
              <a:rPr lang="en-US" altLang="pl-PL" sz="1200" b="1">
                <a:latin typeface="Arial" charset="0"/>
              </a:rPr>
              <a:t>180mm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2967038"/>
            <a:ext cx="1568450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3635375" y="3500438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36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271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Robert\Pulpit\nowe logo\logo\logo pionow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998510" cy="55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3"/>
          <p:cNvSpPr/>
          <p:nvPr/>
        </p:nvSpPr>
        <p:spPr>
          <a:xfrm>
            <a:off x="-8506" y="920699"/>
            <a:ext cx="9174661" cy="7200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000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800600" y="1600200"/>
            <a:ext cx="4019550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192088" algn="l"/>
                <a:tab pos="25146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192088" algn="l"/>
                <a:tab pos="25146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192088" algn="l"/>
                <a:tab pos="25146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192088" algn="l"/>
                <a:tab pos="25146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192088" algn="l"/>
                <a:tab pos="25146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92088" algn="l"/>
                <a:tab pos="25146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92088" algn="l"/>
                <a:tab pos="25146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92088" algn="l"/>
                <a:tab pos="25146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92088" algn="l"/>
                <a:tab pos="25146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9pPr>
          </a:lstStyle>
          <a:p>
            <a:pPr>
              <a:spcAft>
                <a:spcPts val="375"/>
              </a:spcAft>
              <a:buClrTx/>
              <a:buFontTx/>
              <a:buNone/>
            </a:pPr>
            <a:r>
              <a:rPr lang="pl-PL" altLang="pl-PL" sz="1200" b="1">
                <a:latin typeface="Arial" charset="0"/>
              </a:rPr>
              <a:t>Długość całkowita</a:t>
            </a:r>
            <a:r>
              <a:rPr lang="en-US" altLang="pl-PL" sz="1200" b="1">
                <a:latin typeface="Arial" charset="0"/>
              </a:rPr>
              <a:t>:</a:t>
            </a:r>
            <a:r>
              <a:rPr lang="en-US" altLang="pl-PL" sz="1200">
                <a:latin typeface="Arial" charset="0"/>
              </a:rPr>
              <a:t>	3.840 mm</a:t>
            </a:r>
          </a:p>
          <a:p>
            <a:pPr>
              <a:spcAft>
                <a:spcPts val="375"/>
              </a:spcAft>
              <a:buClrTx/>
              <a:buFontTx/>
              <a:buNone/>
            </a:pPr>
            <a:r>
              <a:rPr lang="pl-PL" altLang="pl-PL" sz="1200" b="1">
                <a:latin typeface="Arial" charset="0"/>
              </a:rPr>
              <a:t>Szerokość całkowita</a:t>
            </a:r>
            <a:r>
              <a:rPr lang="en-US" altLang="pl-PL" sz="1200" b="1">
                <a:latin typeface="Arial" charset="0"/>
              </a:rPr>
              <a:t>:</a:t>
            </a:r>
            <a:r>
              <a:rPr lang="en-US" altLang="pl-PL" sz="1200">
                <a:latin typeface="Arial" charset="0"/>
              </a:rPr>
              <a:t>	1.820 mm</a:t>
            </a:r>
          </a:p>
          <a:p>
            <a:pPr>
              <a:spcAft>
                <a:spcPts val="375"/>
              </a:spcAft>
              <a:buClrTx/>
              <a:buFontTx/>
              <a:buNone/>
            </a:pPr>
            <a:r>
              <a:rPr lang="pl-PL" altLang="pl-PL" sz="1200" b="1">
                <a:latin typeface="Arial" charset="0"/>
              </a:rPr>
              <a:t>Tablica ostrzegawcza</a:t>
            </a:r>
            <a:r>
              <a:rPr lang="en-US" altLang="pl-PL" sz="1200" b="1">
                <a:latin typeface="Arial" charset="0"/>
              </a:rPr>
              <a:t/>
            </a:r>
            <a:br>
              <a:rPr lang="en-US" altLang="pl-PL" sz="1200" b="1">
                <a:latin typeface="Arial" charset="0"/>
              </a:rPr>
            </a:br>
            <a:r>
              <a:rPr lang="en-US" altLang="pl-PL" sz="1200" b="1">
                <a:latin typeface="Arial" charset="0"/>
              </a:rPr>
              <a:t>   </a:t>
            </a:r>
            <a:r>
              <a:rPr lang="pl-PL" altLang="pl-PL" sz="1200" b="1">
                <a:latin typeface="Arial" charset="0"/>
              </a:rPr>
              <a:t>po rozłożeniu</a:t>
            </a:r>
            <a:r>
              <a:rPr lang="en-US" altLang="pl-PL" sz="1200" b="1">
                <a:latin typeface="Arial" charset="0"/>
              </a:rPr>
              <a:t>:</a:t>
            </a:r>
            <a:r>
              <a:rPr lang="en-US" altLang="pl-PL" sz="1200">
                <a:latin typeface="Arial" charset="0"/>
              </a:rPr>
              <a:t>	3.840 mm</a:t>
            </a:r>
            <a:r>
              <a:rPr lang="en-US" altLang="pl-PL" sz="1200" b="1">
                <a:latin typeface="Arial" charset="0"/>
              </a:rPr>
              <a:t/>
            </a:r>
            <a:br>
              <a:rPr lang="en-US" altLang="pl-PL" sz="1200" b="1">
                <a:latin typeface="Arial" charset="0"/>
              </a:rPr>
            </a:br>
            <a:r>
              <a:rPr lang="en-US" altLang="pl-PL" sz="1200" b="1">
                <a:latin typeface="Arial" charset="0"/>
              </a:rPr>
              <a:t>   </a:t>
            </a:r>
            <a:r>
              <a:rPr lang="pl-PL" altLang="pl-PL" sz="1200" b="1">
                <a:latin typeface="Arial" charset="0"/>
              </a:rPr>
              <a:t>złożona</a:t>
            </a:r>
            <a:r>
              <a:rPr lang="en-US" altLang="pl-PL" sz="1200" b="1">
                <a:latin typeface="Arial" charset="0"/>
              </a:rPr>
              <a:t>:</a:t>
            </a:r>
            <a:r>
              <a:rPr lang="en-US" altLang="pl-PL" sz="1200">
                <a:latin typeface="Arial" charset="0"/>
              </a:rPr>
              <a:t>	1.380 mm</a:t>
            </a:r>
          </a:p>
          <a:p>
            <a:pPr>
              <a:spcAft>
                <a:spcPts val="375"/>
              </a:spcAft>
              <a:buClrTx/>
              <a:buFontTx/>
              <a:buNone/>
            </a:pPr>
            <a:r>
              <a:rPr lang="pl-PL" altLang="pl-PL" sz="1200" b="1">
                <a:latin typeface="Arial" charset="0"/>
              </a:rPr>
              <a:t>DMC</a:t>
            </a:r>
            <a:r>
              <a:rPr lang="en-US" altLang="pl-PL" sz="1200" b="1">
                <a:latin typeface="Arial" charset="0"/>
              </a:rPr>
              <a:t>:</a:t>
            </a:r>
            <a:r>
              <a:rPr lang="en-US" altLang="pl-PL" sz="1200">
                <a:latin typeface="Arial" charset="0"/>
              </a:rPr>
              <a:t>	750 kg</a:t>
            </a:r>
          </a:p>
          <a:p>
            <a:pPr>
              <a:spcAft>
                <a:spcPts val="375"/>
              </a:spcAft>
              <a:buClrTx/>
              <a:buFontTx/>
              <a:buNone/>
            </a:pPr>
            <a:r>
              <a:rPr lang="pl-PL" altLang="pl-PL" sz="1200" b="1">
                <a:latin typeface="Arial" charset="0"/>
              </a:rPr>
              <a:t>Masa własna</a:t>
            </a:r>
            <a:r>
              <a:rPr lang="en-US" altLang="pl-PL" sz="1200" b="1">
                <a:latin typeface="Arial" charset="0"/>
              </a:rPr>
              <a:t>:</a:t>
            </a:r>
            <a:r>
              <a:rPr lang="en-US" altLang="pl-PL" sz="1200">
                <a:latin typeface="Arial" charset="0"/>
              </a:rPr>
              <a:t> 	450 kg</a:t>
            </a:r>
          </a:p>
          <a:p>
            <a:pPr>
              <a:spcAft>
                <a:spcPts val="375"/>
              </a:spcAft>
              <a:buClrTx/>
              <a:buFontTx/>
              <a:buNone/>
            </a:pPr>
            <a:r>
              <a:rPr lang="pl-PL" altLang="pl-PL" sz="1200" b="1">
                <a:latin typeface="Arial" charset="0"/>
              </a:rPr>
              <a:t>Częstotliwość błysków</a:t>
            </a:r>
            <a:r>
              <a:rPr lang="en-US" altLang="pl-PL" sz="1200" b="1">
                <a:latin typeface="Arial" charset="0"/>
              </a:rPr>
              <a:t>:	</a:t>
            </a:r>
            <a:r>
              <a:rPr lang="en-US" altLang="pl-PL" sz="1200">
                <a:latin typeface="Arial" charset="0"/>
              </a:rPr>
              <a:t>15 – 60 / min.</a:t>
            </a:r>
          </a:p>
          <a:p>
            <a:pPr>
              <a:spcAft>
                <a:spcPts val="375"/>
              </a:spcAft>
              <a:buClrTx/>
              <a:buFontTx/>
              <a:buNone/>
            </a:pPr>
            <a:r>
              <a:rPr lang="pl-PL" altLang="pl-PL" sz="1200" b="1">
                <a:latin typeface="Arial" charset="0"/>
              </a:rPr>
              <a:t>Temperatura pracy</a:t>
            </a:r>
            <a:r>
              <a:rPr lang="en-US" altLang="pl-PL" sz="1200" b="1">
                <a:latin typeface="Arial" charset="0"/>
              </a:rPr>
              <a:t>:</a:t>
            </a:r>
            <a:r>
              <a:rPr lang="en-US" altLang="pl-PL" sz="1200">
                <a:latin typeface="Arial" charset="0"/>
              </a:rPr>
              <a:t>	-20°C to +70°C</a:t>
            </a:r>
          </a:p>
          <a:p>
            <a:pPr>
              <a:spcAft>
                <a:spcPts val="375"/>
              </a:spcAft>
              <a:buClrTx/>
              <a:buFontTx/>
              <a:buNone/>
            </a:pPr>
            <a:r>
              <a:rPr lang="pl-PL" altLang="pl-PL" sz="1200" b="1">
                <a:latin typeface="Arial" charset="0"/>
              </a:rPr>
              <a:t>Klasa szczelności</a:t>
            </a:r>
            <a:r>
              <a:rPr lang="en-US" altLang="pl-PL" sz="1200" b="1">
                <a:latin typeface="Arial" charset="0"/>
              </a:rPr>
              <a:t>:</a:t>
            </a:r>
            <a:r>
              <a:rPr lang="en-US" altLang="pl-PL" sz="1200">
                <a:latin typeface="Arial" charset="0"/>
              </a:rPr>
              <a:t>	IP 54</a:t>
            </a:r>
          </a:p>
          <a:p>
            <a:pPr>
              <a:spcAft>
                <a:spcPts val="375"/>
              </a:spcAft>
              <a:buClrTx/>
              <a:buFontTx/>
              <a:buNone/>
            </a:pPr>
            <a:r>
              <a:rPr lang="pl-PL" altLang="pl-PL" sz="1200" b="1">
                <a:latin typeface="Arial" charset="0"/>
              </a:rPr>
              <a:t>Kąt widzenia diod LED</a:t>
            </a:r>
            <a:r>
              <a:rPr lang="en-US" altLang="pl-PL" sz="1200" b="1">
                <a:latin typeface="Arial" charset="0"/>
              </a:rPr>
              <a:t>:</a:t>
            </a:r>
            <a:r>
              <a:rPr lang="en-US" altLang="pl-PL" sz="1200">
                <a:latin typeface="Arial" charset="0"/>
              </a:rPr>
              <a:t>	20 – 23°</a:t>
            </a:r>
          </a:p>
          <a:p>
            <a:pPr>
              <a:spcAft>
                <a:spcPts val="375"/>
              </a:spcAft>
              <a:buClrTx/>
              <a:buFontTx/>
              <a:buNone/>
            </a:pPr>
            <a:r>
              <a:rPr lang="pl-PL" altLang="pl-PL" sz="1200" b="1">
                <a:latin typeface="Arial" charset="0"/>
              </a:rPr>
              <a:t>Natężenie światła</a:t>
            </a:r>
            <a:r>
              <a:rPr lang="en-US" altLang="pl-PL" sz="1200" b="1">
                <a:latin typeface="Arial" charset="0"/>
              </a:rPr>
              <a:t>:</a:t>
            </a:r>
            <a:r>
              <a:rPr lang="en-US" altLang="pl-PL" sz="1200">
                <a:latin typeface="Arial" charset="0"/>
              </a:rPr>
              <a:t>	</a:t>
            </a:r>
            <a:r>
              <a:rPr lang="pl-PL" altLang="pl-PL" sz="1200">
                <a:latin typeface="Arial" charset="0"/>
              </a:rPr>
              <a:t>do</a:t>
            </a:r>
            <a:r>
              <a:rPr lang="en-US" altLang="pl-PL" sz="1200">
                <a:latin typeface="Arial" charset="0"/>
              </a:rPr>
              <a:t> 34,600 cd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84313"/>
            <a:ext cx="2568575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433888"/>
            <a:ext cx="5184775" cy="194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>
          <a:xfrm>
            <a:off x="-927816" y="453466"/>
            <a:ext cx="5702300" cy="503237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pl-PL" sz="2000" b="1" dirty="0" smtClean="0">
                <a:solidFill>
                  <a:schemeClr val="bg1">
                    <a:lumMod val="50000"/>
                  </a:schemeClr>
                </a:solidFill>
              </a:rPr>
              <a:t>VWT</a:t>
            </a:r>
            <a:r>
              <a:rPr lang="pl-PL" altLang="pl-PL" sz="2000" b="1" dirty="0" smtClean="0">
                <a:solidFill>
                  <a:schemeClr val="bg1">
                    <a:lumMod val="50000"/>
                  </a:schemeClr>
                </a:solidFill>
              </a:rPr>
              <a:t> LED</a:t>
            </a:r>
            <a:r>
              <a:rPr lang="de-DE" altLang="pl-PL" sz="2000" b="1" dirty="0" smtClean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pl-PL" altLang="pl-PL" sz="2000" b="1" dirty="0" smtClean="0">
                <a:solidFill>
                  <a:schemeClr val="bg1">
                    <a:lumMod val="50000"/>
                  </a:schemeClr>
                </a:solidFill>
              </a:rPr>
              <a:t> dane techniczne</a:t>
            </a:r>
            <a:r>
              <a:rPr lang="de-DE" altLang="pl-PL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de-DE" altLang="pl-PL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322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Robert\Pulpit\nowe logo\logo\logo pionow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998510" cy="55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3"/>
          <p:cNvSpPr/>
          <p:nvPr/>
        </p:nvSpPr>
        <p:spPr>
          <a:xfrm>
            <a:off x="-8506" y="920699"/>
            <a:ext cx="9174661" cy="7200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000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33513"/>
            <a:ext cx="489585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1282994" y="470204"/>
            <a:ext cx="5702300" cy="503237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pl-PL" sz="2000" b="1" dirty="0" smtClean="0">
                <a:solidFill>
                  <a:schemeClr val="bg1">
                    <a:lumMod val="50000"/>
                  </a:schemeClr>
                </a:solidFill>
              </a:rPr>
              <a:t>VWT-LED, </a:t>
            </a:r>
            <a:r>
              <a:rPr lang="pl-PL" altLang="pl-PL" sz="2000" b="1" dirty="0" smtClean="0">
                <a:solidFill>
                  <a:schemeClr val="bg1">
                    <a:lumMod val="50000"/>
                  </a:schemeClr>
                </a:solidFill>
              </a:rPr>
              <a:t>szczegóły</a:t>
            </a:r>
            <a:endParaRPr lang="pl-PL" altLang="pl-PL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Oval 3"/>
          <p:cNvSpPr>
            <a:spLocks noChangeArrowheads="1"/>
          </p:cNvSpPr>
          <p:nvPr/>
        </p:nvSpPr>
        <p:spPr bwMode="auto">
          <a:xfrm>
            <a:off x="2652713" y="3184525"/>
            <a:ext cx="1584325" cy="1584325"/>
          </a:xfrm>
          <a:prstGeom prst="ellipse">
            <a:avLst/>
          </a:prstGeom>
          <a:noFill/>
          <a:ln w="12708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943600" y="1219200"/>
            <a:ext cx="288131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5113" indent="-265113">
              <a:tabLst>
                <a:tab pos="265113" algn="l"/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1pPr>
            <a:lvl2pPr>
              <a:tabLst>
                <a:tab pos="265113" algn="l"/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2pPr>
            <a:lvl3pPr>
              <a:tabLst>
                <a:tab pos="265113" algn="l"/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3pPr>
            <a:lvl4pPr>
              <a:tabLst>
                <a:tab pos="265113" algn="l"/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4pPr>
            <a:lvl5pPr>
              <a:tabLst>
                <a:tab pos="265113" algn="l"/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5113" algn="l"/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5113" algn="l"/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5113" algn="l"/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5113" algn="l"/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9pPr>
          </a:lstStyle>
          <a:p>
            <a:pPr>
              <a:spcBef>
                <a:spcPts val="875"/>
              </a:spcBef>
              <a:buClr>
                <a:srgbClr val="FF0000"/>
              </a:buClr>
              <a:buSzPct val="150000"/>
              <a:buFont typeface="Wingdings" charset="2"/>
              <a:buChar char=""/>
            </a:pPr>
            <a:r>
              <a:rPr lang="pl-PL" altLang="pl-PL" sz="1400" b="1">
                <a:latin typeface="Arial" charset="0"/>
              </a:rPr>
              <a:t>Fotosensor zapewniający  automatyczne dostosowanie natężenia światła tablicy</a:t>
            </a:r>
            <a:r>
              <a:rPr lang="de-DE" altLang="pl-PL" sz="1400" b="1">
                <a:latin typeface="Arial" charset="0"/>
              </a:rPr>
              <a:t> </a:t>
            </a:r>
            <a:r>
              <a:rPr lang="pl-PL" altLang="pl-PL" sz="1400" b="1">
                <a:latin typeface="Arial" charset="0"/>
              </a:rPr>
              <a:t>do panujących warunków zewnętrznych</a:t>
            </a:r>
            <a:r>
              <a:rPr lang="de-DE" altLang="pl-PL" sz="1400" b="1">
                <a:latin typeface="Arial" charset="0"/>
              </a:rPr>
              <a:t>.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2492375"/>
            <a:ext cx="2038350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898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Robert\Pulpit\nowe logo\logo\logo pionow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998510" cy="55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3"/>
          <p:cNvSpPr/>
          <p:nvPr/>
        </p:nvSpPr>
        <p:spPr>
          <a:xfrm>
            <a:off x="-8506" y="920699"/>
            <a:ext cx="9174661" cy="7200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000"/>
              </a:solidFill>
            </a:endParaRPr>
          </a:p>
        </p:txBody>
      </p:sp>
      <p:sp>
        <p:nvSpPr>
          <p:cNvPr id="11" name="Rectangle 1"/>
          <p:cNvSpPr txBox="1">
            <a:spLocks noChangeArrowheads="1"/>
          </p:cNvSpPr>
          <p:nvPr/>
        </p:nvSpPr>
        <p:spPr>
          <a:xfrm>
            <a:off x="212275" y="314926"/>
            <a:ext cx="6248400" cy="503238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altLang="pl-PL" sz="2000" b="1" dirty="0" smtClean="0">
                <a:solidFill>
                  <a:schemeClr val="bg1">
                    <a:lumMod val="50000"/>
                  </a:schemeClr>
                </a:solidFill>
              </a:rPr>
              <a:t>System automatycznego blokowania tablicy w</a:t>
            </a:r>
            <a:r>
              <a:rPr lang="de-DE" altLang="pl-PL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pl-PL" altLang="pl-PL" sz="2000" b="1" dirty="0" smtClean="0">
                <a:solidFill>
                  <a:schemeClr val="bg1">
                    <a:lumMod val="50000"/>
                  </a:schemeClr>
                </a:solidFill>
              </a:rPr>
              <a:t>pozycji transportowej i roboczej</a:t>
            </a:r>
            <a:endParaRPr lang="pl-PL" altLang="pl-PL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2519363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268413"/>
            <a:ext cx="2519362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176713"/>
            <a:ext cx="2519363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149725"/>
            <a:ext cx="2519363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1763713" y="2133600"/>
            <a:ext cx="1079500" cy="1079500"/>
          </a:xfrm>
          <a:prstGeom prst="ellipse">
            <a:avLst/>
          </a:prstGeom>
          <a:noFill/>
          <a:ln w="12708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6084888" y="2097088"/>
            <a:ext cx="1079500" cy="1079500"/>
          </a:xfrm>
          <a:prstGeom prst="ellipse">
            <a:avLst/>
          </a:prstGeom>
          <a:noFill/>
          <a:ln w="12708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6156325" y="5013325"/>
            <a:ext cx="1079500" cy="1079500"/>
          </a:xfrm>
          <a:prstGeom prst="ellipse">
            <a:avLst/>
          </a:prstGeom>
          <a:noFill/>
          <a:ln w="12708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1763713" y="4868863"/>
            <a:ext cx="1079500" cy="1079500"/>
          </a:xfrm>
          <a:prstGeom prst="ellipse">
            <a:avLst/>
          </a:prstGeom>
          <a:noFill/>
          <a:ln w="12708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715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Robert\Pulpit\nowe logo\logo\logo pionow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998510" cy="55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3"/>
          <p:cNvSpPr/>
          <p:nvPr/>
        </p:nvSpPr>
        <p:spPr>
          <a:xfrm>
            <a:off x="-8506" y="920699"/>
            <a:ext cx="9174661" cy="7200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-324544" y="453466"/>
            <a:ext cx="6096000" cy="503237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pl-PL" sz="2000" b="1" dirty="0" smtClean="0"/>
              <a:t>VWT-LED, </a:t>
            </a:r>
            <a:r>
              <a:rPr lang="pl-PL" altLang="pl-PL" sz="2000" b="1" dirty="0" smtClean="0"/>
              <a:t>przyczepa z tablicą o zmiennej treści</a:t>
            </a:r>
            <a:endParaRPr lang="pl-PL" altLang="pl-PL" sz="2000" b="1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7" r="9163" b="5312"/>
          <a:stretch>
            <a:fillRect/>
          </a:stretch>
        </p:blipFill>
        <p:spPr bwMode="auto">
          <a:xfrm>
            <a:off x="971550" y="1412875"/>
            <a:ext cx="3529013" cy="360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1307" r="9163" b="531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5" t="4636" r="22450" b="24298"/>
          <a:stretch>
            <a:fillRect/>
          </a:stretch>
        </p:blipFill>
        <p:spPr bwMode="auto">
          <a:xfrm>
            <a:off x="4643438" y="1412875"/>
            <a:ext cx="3529012" cy="360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5305" t="4636" r="22450" b="2429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79475" y="50355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79475" y="5511800"/>
            <a:ext cx="835977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179388" indent="-179388"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1pPr>
            <a:lvl2pPr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2pPr>
            <a:lvl3pPr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3pPr>
            <a:lvl4pPr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4pPr>
            <a:lvl5pPr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79388" algn="l"/>
                <a:tab pos="1093788" algn="l"/>
                <a:tab pos="2008188" algn="l"/>
                <a:tab pos="2922588" algn="l"/>
                <a:tab pos="3836988" algn="l"/>
                <a:tab pos="4751388" algn="l"/>
                <a:tab pos="5665788" algn="l"/>
                <a:tab pos="6580188" algn="l"/>
                <a:tab pos="7494588" algn="l"/>
                <a:tab pos="8408988" algn="l"/>
                <a:tab pos="9323388" algn="l"/>
                <a:tab pos="10237788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9pPr>
          </a:lstStyle>
          <a:p>
            <a:pPr>
              <a:buClr>
                <a:srgbClr val="FF0000"/>
              </a:buClr>
              <a:buSzPct val="150000"/>
              <a:buFont typeface="Wingdings" charset="2"/>
              <a:buChar char=""/>
            </a:pPr>
            <a:r>
              <a:rPr lang="pl-PL" altLang="pl-PL" sz="1400" b="1">
                <a:latin typeface="HelveticaNeue LT 75 Bold" pitchFamily="48" charset="0"/>
              </a:rPr>
              <a:t>Niezależnie, nocą czy w dzień, znaki czy komunikaty LED</a:t>
            </a:r>
            <a:r>
              <a:rPr lang="de-DE" altLang="pl-PL" sz="1400" b="1">
                <a:latin typeface="HelveticaNeue LT 75 Bold" pitchFamily="48" charset="0"/>
              </a:rPr>
              <a:t> </a:t>
            </a:r>
            <a:r>
              <a:rPr lang="pl-PL" altLang="pl-PL" sz="1400" b="1">
                <a:latin typeface="HelveticaNeue LT 75 Bold" pitchFamily="48" charset="0"/>
              </a:rPr>
              <a:t>są zawsze dobrze widoczne</a:t>
            </a:r>
            <a:r>
              <a:rPr lang="de-DE" altLang="pl-PL" sz="1400" b="1">
                <a:latin typeface="HelveticaNeue LT 75 Bold" pitchFamily="48" charset="0"/>
              </a:rPr>
              <a:t>.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656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Robert\Pulpit\nowe logo\logo\logo pionow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998510" cy="55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3"/>
          <p:cNvSpPr/>
          <p:nvPr/>
        </p:nvSpPr>
        <p:spPr>
          <a:xfrm>
            <a:off x="-8506" y="920699"/>
            <a:ext cx="9174661" cy="7200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-147765" y="453466"/>
            <a:ext cx="6096000" cy="503237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pl-PL" sz="2000" b="1" dirty="0" smtClean="0"/>
              <a:t>VWT-LED, </a:t>
            </a:r>
            <a:r>
              <a:rPr lang="pl-PL" altLang="pl-PL" sz="2000" b="1" dirty="0" smtClean="0"/>
              <a:t>przyczepa z tablicą o zmiennej treści</a:t>
            </a:r>
            <a:endParaRPr lang="pl-PL" altLang="pl-PL" sz="2000" b="1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" t="8505" r="966" b="4973"/>
          <a:stretch>
            <a:fillRect/>
          </a:stretch>
        </p:blipFill>
        <p:spPr bwMode="auto">
          <a:xfrm>
            <a:off x="828003" y="1196752"/>
            <a:ext cx="7501641" cy="5111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799" t="8505" r="966" b="497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135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Robert\Pulpit\nowe logo\logo\logo pionow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998510" cy="55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3"/>
          <p:cNvSpPr/>
          <p:nvPr/>
        </p:nvSpPr>
        <p:spPr>
          <a:xfrm>
            <a:off x="-8506" y="920699"/>
            <a:ext cx="9174661" cy="7200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-324544" y="453466"/>
            <a:ext cx="6096000" cy="503237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pl-PL" sz="2000" b="1" dirty="0" smtClean="0"/>
              <a:t>VWT-LED, </a:t>
            </a:r>
            <a:r>
              <a:rPr lang="pl-PL" altLang="pl-PL" sz="2000" b="1" dirty="0" smtClean="0"/>
              <a:t>przyczepa z tablicą o zmiennej treści</a:t>
            </a:r>
            <a:endParaRPr lang="pl-PL" altLang="pl-PL" sz="2000" b="1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7" r="981"/>
          <a:stretch>
            <a:fillRect/>
          </a:stretch>
        </p:blipFill>
        <p:spPr bwMode="auto">
          <a:xfrm>
            <a:off x="971550" y="1412875"/>
            <a:ext cx="7200900" cy="486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0767" r="98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157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Robert\Pulpit\nowe logo\logo\logo pionow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998510" cy="55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3"/>
          <p:cNvSpPr/>
          <p:nvPr/>
        </p:nvSpPr>
        <p:spPr>
          <a:xfrm>
            <a:off x="-8506" y="920699"/>
            <a:ext cx="9174661" cy="7200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-324544" y="453466"/>
            <a:ext cx="6096000" cy="503237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pl-PL" sz="2000" b="1" dirty="0" smtClean="0"/>
              <a:t>VWT-LED, </a:t>
            </a:r>
            <a:r>
              <a:rPr lang="pl-PL" altLang="pl-PL" sz="2000" b="1" dirty="0" smtClean="0"/>
              <a:t>przyczepa z tablicą o zmiennej treści</a:t>
            </a:r>
            <a:endParaRPr lang="pl-PL" altLang="pl-PL" sz="2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9"/>
          <a:stretch>
            <a:fillRect/>
          </a:stretch>
        </p:blipFill>
        <p:spPr bwMode="auto">
          <a:xfrm>
            <a:off x="971550" y="1341438"/>
            <a:ext cx="7200900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846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60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Robert\Pulpit\nowe logo\logo\logo pionow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998510" cy="55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3"/>
          <p:cNvSpPr/>
          <p:nvPr/>
        </p:nvSpPr>
        <p:spPr>
          <a:xfrm>
            <a:off x="-8506" y="920699"/>
            <a:ext cx="9174661" cy="7200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-324544" y="453466"/>
            <a:ext cx="6096000" cy="503237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pl-PL" sz="2000" b="1" dirty="0" smtClean="0"/>
              <a:t>VWT-LED, </a:t>
            </a:r>
            <a:r>
              <a:rPr lang="pl-PL" altLang="pl-PL" sz="2000" b="1" dirty="0" smtClean="0"/>
              <a:t>przyczepa z tablicą o zmiennej treści</a:t>
            </a:r>
            <a:endParaRPr lang="pl-PL" altLang="pl-PL" sz="2000" b="1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2"/>
          <a:stretch>
            <a:fillRect/>
          </a:stretch>
        </p:blipFill>
        <p:spPr bwMode="auto">
          <a:xfrm>
            <a:off x="971550" y="1341438"/>
            <a:ext cx="7200900" cy="493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270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975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Robert\Pulpit\nowe logo\logo\logo pionow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998510" cy="55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3"/>
          <p:cNvSpPr/>
          <p:nvPr/>
        </p:nvSpPr>
        <p:spPr>
          <a:xfrm>
            <a:off x="-8506" y="920699"/>
            <a:ext cx="9174661" cy="7200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-324544" y="453466"/>
            <a:ext cx="6096000" cy="503237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pl-PL" sz="2000" b="1" dirty="0" smtClean="0"/>
              <a:t>VWT-LED, </a:t>
            </a:r>
            <a:r>
              <a:rPr lang="pl-PL" altLang="pl-PL" sz="2000" b="1" dirty="0" smtClean="0"/>
              <a:t>przyczepa z tablicą o zmiennej treści</a:t>
            </a:r>
            <a:endParaRPr lang="pl-PL" altLang="pl-PL" sz="2000" b="1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" t="7936" r="8936"/>
          <a:stretch>
            <a:fillRect/>
          </a:stretch>
        </p:blipFill>
        <p:spPr bwMode="auto">
          <a:xfrm>
            <a:off x="971550" y="1341438"/>
            <a:ext cx="7200900" cy="495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790" t="7936" r="893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069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Robert\Pulpit\nowe logo\logo\logo pionow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998510" cy="55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3"/>
          <p:cNvSpPr/>
          <p:nvPr/>
        </p:nvSpPr>
        <p:spPr>
          <a:xfrm>
            <a:off x="-8506" y="920699"/>
            <a:ext cx="9174661" cy="7200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-324544" y="453466"/>
            <a:ext cx="6096000" cy="503237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pl-PL" sz="2000" b="1" dirty="0" smtClean="0"/>
              <a:t>VWT-LED, </a:t>
            </a:r>
            <a:r>
              <a:rPr lang="pl-PL" altLang="pl-PL" sz="2000" b="1" dirty="0" smtClean="0"/>
              <a:t>przyczepa z tablicą o zmiennej treści</a:t>
            </a:r>
            <a:endParaRPr lang="pl-PL" altLang="pl-PL" sz="2000" b="1" dirty="0"/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4724400" y="1219200"/>
            <a:ext cx="3948113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1920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1pPr>
            <a:lvl2pPr>
              <a:tabLst>
                <a:tab pos="1920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2pPr>
            <a:lvl3pPr>
              <a:tabLst>
                <a:tab pos="1920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3pPr>
            <a:lvl4pPr>
              <a:tabLst>
                <a:tab pos="1920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4pPr>
            <a:lvl5pPr>
              <a:tabLst>
                <a:tab pos="1920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920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920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920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920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9pPr>
          </a:lstStyle>
          <a:p>
            <a:pPr>
              <a:lnSpc>
                <a:spcPct val="125000"/>
              </a:lnSpc>
              <a:spcAft>
                <a:spcPts val="438"/>
              </a:spcAft>
              <a:buClr>
                <a:srgbClr val="FF0000"/>
              </a:buClr>
              <a:buSzPct val="150000"/>
              <a:buFont typeface="Wingdings" charset="2"/>
              <a:buChar char=""/>
            </a:pPr>
            <a:r>
              <a:rPr lang="de-DE" altLang="pl-PL" sz="1400" b="1" dirty="0">
                <a:latin typeface="Arial" charset="0"/>
              </a:rPr>
              <a:t>	</a:t>
            </a:r>
            <a:r>
              <a:rPr lang="pl-PL" altLang="pl-PL" sz="1400" b="1" dirty="0">
                <a:latin typeface="Arial" charset="0"/>
              </a:rPr>
              <a:t>Możliwość pracy w czasie jazdy, do    </a:t>
            </a:r>
          </a:p>
          <a:p>
            <a:pPr>
              <a:lnSpc>
                <a:spcPct val="125000"/>
              </a:lnSpc>
              <a:spcAft>
                <a:spcPts val="438"/>
              </a:spcAft>
              <a:buClrTx/>
              <a:buSzPct val="150000"/>
              <a:buFontTx/>
              <a:buNone/>
            </a:pPr>
            <a:r>
              <a:rPr lang="pl-PL" altLang="pl-PL" sz="1400" b="1" dirty="0">
                <a:latin typeface="Arial" charset="0"/>
              </a:rPr>
              <a:t>    prędkości 80 km/h przy zaczepie     </a:t>
            </a:r>
          </a:p>
          <a:p>
            <a:pPr>
              <a:lnSpc>
                <a:spcPct val="125000"/>
              </a:lnSpc>
              <a:spcAft>
                <a:spcPts val="438"/>
              </a:spcAft>
              <a:buClrTx/>
              <a:buSzPct val="150000"/>
              <a:buFontTx/>
              <a:buNone/>
            </a:pPr>
            <a:r>
              <a:rPr lang="pl-PL" altLang="pl-PL" sz="1400" b="1" dirty="0">
                <a:latin typeface="Arial" charset="0"/>
              </a:rPr>
              <a:t>   oczkowym lub do 62 km/h przy zaczepie       </a:t>
            </a:r>
          </a:p>
          <a:p>
            <a:pPr>
              <a:lnSpc>
                <a:spcPct val="125000"/>
              </a:lnSpc>
              <a:spcAft>
                <a:spcPts val="438"/>
              </a:spcAft>
              <a:buClrTx/>
              <a:buSzPct val="150000"/>
              <a:buFontTx/>
              <a:buNone/>
            </a:pPr>
            <a:r>
              <a:rPr lang="pl-PL" altLang="pl-PL" sz="1400" b="1" dirty="0">
                <a:latin typeface="Arial" charset="0"/>
              </a:rPr>
              <a:t>   kulowym</a:t>
            </a:r>
            <a:r>
              <a:rPr lang="de-DE" altLang="pl-PL" sz="1400" b="1" dirty="0">
                <a:latin typeface="Arial" charset="0"/>
              </a:rPr>
              <a:t/>
            </a:r>
            <a:br>
              <a:rPr lang="de-DE" altLang="pl-PL" sz="1400" b="1" dirty="0">
                <a:latin typeface="Arial" charset="0"/>
              </a:rPr>
            </a:br>
            <a:endParaRPr lang="de-DE" altLang="pl-PL" sz="1400" b="1" dirty="0">
              <a:latin typeface="Arial" charset="0"/>
            </a:endParaRPr>
          </a:p>
          <a:p>
            <a:pPr>
              <a:lnSpc>
                <a:spcPct val="125000"/>
              </a:lnSpc>
              <a:spcAft>
                <a:spcPts val="375"/>
              </a:spcAft>
              <a:buClr>
                <a:srgbClr val="FF0000"/>
              </a:buClr>
              <a:buSzPct val="150000"/>
              <a:buFont typeface="Wingdings" charset="2"/>
              <a:buChar char=""/>
            </a:pPr>
            <a:r>
              <a:rPr lang="pl-PL" altLang="pl-PL" sz="1200" b="1" dirty="0">
                <a:latin typeface="Arial" charset="0"/>
              </a:rPr>
              <a:t> tablica zamontowana na przyczepie lekkiej</a:t>
            </a:r>
          </a:p>
          <a:p>
            <a:pPr>
              <a:lnSpc>
                <a:spcPct val="125000"/>
              </a:lnSpc>
              <a:spcAft>
                <a:spcPts val="375"/>
              </a:spcAft>
              <a:buClr>
                <a:srgbClr val="FF0000"/>
              </a:buClr>
              <a:buSzPct val="150000"/>
              <a:buFont typeface="Wingdings" charset="2"/>
              <a:buChar char=""/>
            </a:pPr>
            <a:r>
              <a:rPr lang="pl-PL" altLang="pl-PL" sz="1200" b="1" dirty="0">
                <a:latin typeface="Arial" charset="0"/>
              </a:rPr>
              <a:t> konstrukcja ocynkowana ogniowo</a:t>
            </a:r>
          </a:p>
          <a:p>
            <a:pPr>
              <a:lnSpc>
                <a:spcPct val="125000"/>
              </a:lnSpc>
              <a:spcAft>
                <a:spcPts val="375"/>
              </a:spcAft>
              <a:buClr>
                <a:srgbClr val="FF0000"/>
              </a:buClr>
              <a:buSzPct val="150000"/>
              <a:buFont typeface="Wingdings" charset="2"/>
              <a:buChar char=""/>
            </a:pPr>
            <a:r>
              <a:rPr lang="de-DE" altLang="pl-PL" sz="1200" b="1" dirty="0">
                <a:latin typeface="Arial" charset="0"/>
              </a:rPr>
              <a:t>	</a:t>
            </a:r>
            <a:r>
              <a:rPr lang="pl-PL" altLang="pl-PL" sz="1200" b="1" dirty="0">
                <a:latin typeface="Arial" charset="0"/>
              </a:rPr>
              <a:t>wyposażona w elektryczny silnik do  </a:t>
            </a:r>
          </a:p>
          <a:p>
            <a:pPr>
              <a:lnSpc>
                <a:spcPct val="125000"/>
              </a:lnSpc>
              <a:spcAft>
                <a:spcPts val="375"/>
              </a:spcAft>
              <a:buClrTx/>
              <a:buSzPct val="150000"/>
              <a:buFontTx/>
              <a:buNone/>
            </a:pPr>
            <a:r>
              <a:rPr lang="pl-PL" altLang="pl-PL" sz="1200" b="1" dirty="0">
                <a:latin typeface="Arial" charset="0"/>
              </a:rPr>
              <a:t>    składania/rozkładania tablicy LED </a:t>
            </a:r>
          </a:p>
          <a:p>
            <a:pPr>
              <a:lnSpc>
                <a:spcPct val="125000"/>
              </a:lnSpc>
              <a:spcAft>
                <a:spcPts val="375"/>
              </a:spcAft>
              <a:buClr>
                <a:srgbClr val="FF0000"/>
              </a:buClr>
              <a:buSzPct val="150000"/>
              <a:buFont typeface="Wingdings" charset="2"/>
              <a:buChar char=""/>
            </a:pPr>
            <a:r>
              <a:rPr lang="pl-PL" altLang="pl-PL" sz="1200" b="1" dirty="0">
                <a:latin typeface="Arial" charset="0"/>
              </a:rPr>
              <a:t> elektryczne blokowanie tablicy podczas   </a:t>
            </a:r>
          </a:p>
          <a:p>
            <a:pPr>
              <a:lnSpc>
                <a:spcPct val="125000"/>
              </a:lnSpc>
              <a:spcAft>
                <a:spcPts val="375"/>
              </a:spcAft>
              <a:buClrTx/>
              <a:buSzPct val="150000"/>
              <a:buFontTx/>
              <a:buNone/>
            </a:pPr>
            <a:r>
              <a:rPr lang="pl-PL" altLang="pl-PL" sz="1200" b="1" dirty="0">
                <a:latin typeface="Arial" charset="0"/>
              </a:rPr>
              <a:t>    transportu i pracy  </a:t>
            </a:r>
            <a:r>
              <a:rPr lang="en-US" altLang="pl-PL" sz="1200" b="1" dirty="0">
                <a:latin typeface="Arial" charset="0"/>
              </a:rPr>
              <a:t>	</a:t>
            </a:r>
          </a:p>
          <a:p>
            <a:pPr>
              <a:lnSpc>
                <a:spcPct val="125000"/>
              </a:lnSpc>
              <a:spcAft>
                <a:spcPts val="375"/>
              </a:spcAft>
              <a:buClr>
                <a:srgbClr val="FF0000"/>
              </a:buClr>
              <a:buSzPct val="150000"/>
              <a:buFont typeface="Wingdings" charset="2"/>
              <a:buChar char=""/>
            </a:pPr>
            <a:r>
              <a:rPr lang="en-US" altLang="pl-PL" sz="1200" b="1" dirty="0">
                <a:latin typeface="Arial" charset="0"/>
              </a:rPr>
              <a:t>	</a:t>
            </a:r>
            <a:r>
              <a:rPr lang="pl-PL" altLang="pl-PL" sz="1200" b="1" dirty="0">
                <a:latin typeface="Arial" charset="0"/>
              </a:rPr>
              <a:t>skrzynia ze stali nierdzewnej na dwa</a:t>
            </a:r>
          </a:p>
          <a:p>
            <a:pPr>
              <a:lnSpc>
                <a:spcPct val="125000"/>
              </a:lnSpc>
              <a:spcAft>
                <a:spcPts val="375"/>
              </a:spcAft>
              <a:buClrTx/>
              <a:buSzPct val="150000"/>
              <a:buFontTx/>
              <a:buNone/>
            </a:pPr>
            <a:r>
              <a:rPr lang="pl-PL" altLang="pl-PL" sz="1200" b="1" dirty="0">
                <a:latin typeface="Arial" charset="0"/>
              </a:rPr>
              <a:t>    akumulatory</a:t>
            </a:r>
            <a:r>
              <a:rPr lang="en-US" altLang="pl-PL" sz="1200" b="1" dirty="0">
                <a:latin typeface="Arial" charset="0"/>
              </a:rPr>
              <a:t> 230Ah </a:t>
            </a:r>
            <a:r>
              <a:rPr lang="pl-PL" altLang="pl-PL" sz="1200" b="1" dirty="0">
                <a:latin typeface="Arial" charset="0"/>
              </a:rPr>
              <a:t>i ładowarkę</a:t>
            </a:r>
            <a:r>
              <a:rPr lang="en-US" altLang="pl-PL" sz="1200" b="1" dirty="0">
                <a:latin typeface="Arial" charset="0"/>
              </a:rPr>
              <a:t> 230V/12V/25 A</a:t>
            </a:r>
          </a:p>
          <a:p>
            <a:pPr>
              <a:lnSpc>
                <a:spcPct val="125000"/>
              </a:lnSpc>
              <a:spcAft>
                <a:spcPts val="375"/>
              </a:spcAft>
              <a:buClr>
                <a:srgbClr val="FF0000"/>
              </a:buClr>
              <a:buSzPct val="150000"/>
              <a:buFont typeface="Wingdings" charset="2"/>
              <a:buChar char=""/>
            </a:pPr>
            <a:r>
              <a:rPr lang="en-US" altLang="pl-PL" sz="1200" b="1" dirty="0">
                <a:latin typeface="Arial" charset="0"/>
              </a:rPr>
              <a:t>	</a:t>
            </a:r>
            <a:r>
              <a:rPr lang="pl-PL" altLang="pl-PL" sz="1200" b="1" dirty="0">
                <a:latin typeface="Arial" charset="0"/>
              </a:rPr>
              <a:t>regulowana wysokość dyszla 350-1.000 mm, </a:t>
            </a:r>
          </a:p>
          <a:p>
            <a:pPr>
              <a:lnSpc>
                <a:spcPct val="125000"/>
              </a:lnSpc>
              <a:spcAft>
                <a:spcPts val="375"/>
              </a:spcAft>
              <a:buClrTx/>
              <a:buSzPct val="150000"/>
              <a:buFontTx/>
              <a:buNone/>
            </a:pPr>
            <a:r>
              <a:rPr lang="pl-PL" altLang="pl-PL" sz="1200" b="1" dirty="0">
                <a:latin typeface="Arial" charset="0"/>
              </a:rPr>
              <a:t>     ocynkowany ogniowo</a:t>
            </a:r>
            <a:r>
              <a:rPr lang="en-US" altLang="pl-PL" sz="1200" b="1" dirty="0">
                <a:latin typeface="Arial" charset="0"/>
              </a:rPr>
              <a:t>	</a:t>
            </a:r>
          </a:p>
          <a:p>
            <a:pPr>
              <a:lnSpc>
                <a:spcPct val="125000"/>
              </a:lnSpc>
              <a:spcAft>
                <a:spcPts val="375"/>
              </a:spcAft>
              <a:buClr>
                <a:srgbClr val="FF0000"/>
              </a:buClr>
              <a:buSzPct val="150000"/>
              <a:buFont typeface="Wingdings" charset="2"/>
              <a:buChar char=""/>
            </a:pPr>
            <a:r>
              <a:rPr lang="en-US" altLang="pl-PL" sz="1200" b="1" dirty="0">
                <a:latin typeface="Arial" charset="0"/>
              </a:rPr>
              <a:t>	</a:t>
            </a:r>
            <a:r>
              <a:rPr lang="pl-PL" altLang="pl-PL" sz="1200" b="1" dirty="0">
                <a:latin typeface="Arial" charset="0"/>
              </a:rPr>
              <a:t>dwie podpory z tyłu przyczepy i przednia z kołem </a:t>
            </a:r>
          </a:p>
          <a:p>
            <a:pPr>
              <a:lnSpc>
                <a:spcPct val="125000"/>
              </a:lnSpc>
              <a:spcAft>
                <a:spcPts val="375"/>
              </a:spcAft>
              <a:buClrTx/>
              <a:buSzPct val="150000"/>
              <a:buFontTx/>
              <a:buNone/>
            </a:pPr>
            <a:r>
              <a:rPr lang="pl-PL" altLang="pl-PL" sz="1200" b="1" dirty="0">
                <a:latin typeface="Arial" charset="0"/>
              </a:rPr>
              <a:t>    manewrowym</a:t>
            </a:r>
          </a:p>
          <a:p>
            <a:pPr>
              <a:lnSpc>
                <a:spcPct val="125000"/>
              </a:lnSpc>
              <a:spcAft>
                <a:spcPts val="375"/>
              </a:spcAft>
              <a:buClr>
                <a:srgbClr val="FF0000"/>
              </a:buClr>
              <a:buSzPct val="150000"/>
              <a:buFont typeface="Wingdings" charset="2"/>
              <a:buChar char=""/>
            </a:pPr>
            <a:r>
              <a:rPr lang="en-US" altLang="pl-PL" sz="1200" b="1" dirty="0">
                <a:latin typeface="Arial" charset="0"/>
              </a:rPr>
              <a:t>	</a:t>
            </a:r>
            <a:r>
              <a:rPr lang="pl-PL" altLang="pl-PL" sz="1200" b="1" dirty="0">
                <a:latin typeface="Arial" charset="0"/>
              </a:rPr>
              <a:t>hamulec postojowy</a:t>
            </a:r>
          </a:p>
          <a:p>
            <a:pPr>
              <a:lnSpc>
                <a:spcPct val="125000"/>
              </a:lnSpc>
              <a:spcAft>
                <a:spcPts val="375"/>
              </a:spcAft>
              <a:buClr>
                <a:srgbClr val="FF0000"/>
              </a:buClr>
              <a:buSzPct val="150000"/>
              <a:buFont typeface="Wingdings" charset="2"/>
              <a:buNone/>
            </a:pPr>
            <a:endParaRPr lang="de-DE" altLang="pl-PL" sz="1200" b="1" dirty="0">
              <a:solidFill>
                <a:srgbClr val="333399"/>
              </a:solidFill>
              <a:latin typeface="Arial" charset="0"/>
            </a:endParaRPr>
          </a:p>
          <a:p>
            <a:pPr>
              <a:lnSpc>
                <a:spcPct val="125000"/>
              </a:lnSpc>
              <a:spcAft>
                <a:spcPts val="375"/>
              </a:spcAft>
              <a:buClr>
                <a:srgbClr val="FF0000"/>
              </a:buClr>
              <a:buSzPct val="150000"/>
              <a:buFont typeface="Wingdings" charset="2"/>
              <a:buNone/>
            </a:pPr>
            <a:endParaRPr lang="de-DE" altLang="pl-PL" sz="1200" b="1" dirty="0">
              <a:solidFill>
                <a:srgbClr val="333399"/>
              </a:solidFill>
              <a:latin typeface="Arial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4484687" cy="529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149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Robert\Pulpit\nowe logo\logo\logo pionow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998510" cy="55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3"/>
          <p:cNvSpPr/>
          <p:nvPr/>
        </p:nvSpPr>
        <p:spPr>
          <a:xfrm>
            <a:off x="-8506" y="920699"/>
            <a:ext cx="9174661" cy="7200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-324544" y="453466"/>
            <a:ext cx="6096000" cy="503237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pl-PL" sz="2000" b="1" dirty="0" smtClean="0"/>
              <a:t>VWT-LED, </a:t>
            </a:r>
            <a:r>
              <a:rPr lang="pl-PL" altLang="pl-PL" sz="2000" b="1" dirty="0" smtClean="0"/>
              <a:t>przyczepa z tablicą o zmiennej treści</a:t>
            </a:r>
            <a:endParaRPr lang="pl-PL" altLang="pl-PL" sz="2000" b="1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6"/>
          <a:stretch>
            <a:fillRect/>
          </a:stretch>
        </p:blipFill>
        <p:spPr bwMode="auto">
          <a:xfrm>
            <a:off x="971550" y="1341438"/>
            <a:ext cx="7200900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80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13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Robert\Pulpit\nowe logo\logo\logo pionow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998510" cy="55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3"/>
          <p:cNvSpPr/>
          <p:nvPr/>
        </p:nvSpPr>
        <p:spPr>
          <a:xfrm>
            <a:off x="-8506" y="920699"/>
            <a:ext cx="9174661" cy="7200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-324544" y="453466"/>
            <a:ext cx="6096000" cy="503237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pl-PL" sz="2000" b="1" dirty="0" smtClean="0"/>
              <a:t>VWT-LED, </a:t>
            </a:r>
            <a:r>
              <a:rPr lang="pl-PL" altLang="pl-PL" sz="2000" b="1" dirty="0" smtClean="0"/>
              <a:t>przyczepa z tablicą o zmiennej treści</a:t>
            </a:r>
            <a:endParaRPr lang="pl-PL" altLang="pl-PL" sz="20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5" b="4030"/>
          <a:stretch>
            <a:fillRect/>
          </a:stretch>
        </p:blipFill>
        <p:spPr bwMode="auto">
          <a:xfrm>
            <a:off x="971550" y="1412875"/>
            <a:ext cx="72009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5315" b="403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775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Robert\Pulpit\nowe logo\logo\logo pionow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998510" cy="55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3"/>
          <p:cNvSpPr/>
          <p:nvPr/>
        </p:nvSpPr>
        <p:spPr>
          <a:xfrm>
            <a:off x="-8506" y="920699"/>
            <a:ext cx="9174661" cy="7200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-324544" y="453466"/>
            <a:ext cx="6096000" cy="503237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pl-PL" sz="2000" b="1" dirty="0" smtClean="0"/>
              <a:t>VWT-LED, </a:t>
            </a:r>
            <a:r>
              <a:rPr lang="pl-PL" altLang="pl-PL" sz="2000" b="1" dirty="0" smtClean="0"/>
              <a:t>przyczepa z tablicą o zmiennej treści</a:t>
            </a:r>
            <a:endParaRPr lang="pl-PL" altLang="pl-PL" sz="2000" b="1" dirty="0"/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3733800" y="1066800"/>
            <a:ext cx="5167313" cy="423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1920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1pPr>
            <a:lvl2pPr>
              <a:tabLst>
                <a:tab pos="1920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2pPr>
            <a:lvl3pPr>
              <a:tabLst>
                <a:tab pos="1920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3pPr>
            <a:lvl4pPr>
              <a:tabLst>
                <a:tab pos="1920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4pPr>
            <a:lvl5pPr>
              <a:tabLst>
                <a:tab pos="1920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920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920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920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920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9pPr>
          </a:lstStyle>
          <a:p>
            <a:pPr>
              <a:lnSpc>
                <a:spcPct val="125000"/>
              </a:lnSpc>
              <a:spcAft>
                <a:spcPts val="375"/>
              </a:spcAft>
              <a:buClr>
                <a:srgbClr val="FF0000"/>
              </a:buClr>
              <a:buSzPct val="150000"/>
              <a:buFont typeface="Wingdings" charset="2"/>
              <a:buChar char=""/>
            </a:pPr>
            <a:r>
              <a:rPr lang="de-DE" altLang="pl-PL" sz="1200" b="1" dirty="0">
                <a:solidFill>
                  <a:srgbClr val="333399"/>
                </a:solidFill>
                <a:latin typeface="Arial" charset="0"/>
              </a:rPr>
              <a:t>	</a:t>
            </a:r>
            <a:r>
              <a:rPr lang="pl-PL" altLang="pl-PL" sz="1200" b="1" dirty="0">
                <a:latin typeface="Arial" charset="0"/>
              </a:rPr>
              <a:t>Zgodność z normą EN 12966</a:t>
            </a:r>
            <a:r>
              <a:rPr lang="de-DE" altLang="pl-PL" sz="1200" dirty="0">
                <a:solidFill>
                  <a:srgbClr val="333399"/>
                </a:solidFill>
                <a:latin typeface="Arial" charset="0"/>
              </a:rPr>
              <a:t>	</a:t>
            </a:r>
          </a:p>
          <a:p>
            <a:pPr>
              <a:lnSpc>
                <a:spcPct val="125000"/>
              </a:lnSpc>
              <a:spcAft>
                <a:spcPts val="375"/>
              </a:spcAft>
              <a:buClr>
                <a:srgbClr val="FF0000"/>
              </a:buClr>
              <a:buSzPct val="150000"/>
              <a:buFont typeface="Wingdings" charset="2"/>
              <a:buChar char=""/>
            </a:pPr>
            <a:r>
              <a:rPr lang="pl-PL" altLang="pl-PL" sz="1200" dirty="0">
                <a:solidFill>
                  <a:srgbClr val="333399"/>
                </a:solidFill>
                <a:latin typeface="Arial" charset="0"/>
              </a:rPr>
              <a:t>  </a:t>
            </a:r>
            <a:r>
              <a:rPr lang="pl-PL" altLang="pl-PL" sz="1200" b="1" dirty="0">
                <a:latin typeface="Arial" charset="0"/>
              </a:rPr>
              <a:t>Możliwość jednoczesnego wyświetlania do 4  komunikatów:   </a:t>
            </a:r>
          </a:p>
          <a:p>
            <a:pPr>
              <a:lnSpc>
                <a:spcPct val="125000"/>
              </a:lnSpc>
              <a:spcAft>
                <a:spcPts val="375"/>
              </a:spcAft>
              <a:buClrTx/>
              <a:buSzPct val="150000"/>
              <a:buFontTx/>
              <a:buNone/>
            </a:pPr>
            <a:r>
              <a:rPr lang="pl-PL" altLang="pl-PL" sz="1200" b="1" dirty="0">
                <a:latin typeface="Arial" charset="0"/>
              </a:rPr>
              <a:t>    dwóch na górnej i dwóch na dolnej części tablicy</a:t>
            </a:r>
          </a:p>
          <a:p>
            <a:pPr>
              <a:lnSpc>
                <a:spcPct val="125000"/>
              </a:lnSpc>
              <a:spcAft>
                <a:spcPts val="375"/>
              </a:spcAft>
              <a:buClr>
                <a:srgbClr val="FF0000"/>
              </a:buClr>
              <a:buSzPct val="150000"/>
              <a:buFont typeface="Wingdings" charset="2"/>
              <a:buChar char=""/>
            </a:pPr>
            <a:r>
              <a:rPr lang="en-US" altLang="pl-PL" sz="1200" b="1" dirty="0">
                <a:latin typeface="Arial" charset="0"/>
              </a:rPr>
              <a:t> </a:t>
            </a:r>
            <a:r>
              <a:rPr lang="pl-PL" altLang="pl-PL" sz="1200" b="1" dirty="0">
                <a:latin typeface="Arial" charset="0"/>
              </a:rPr>
              <a:t> Możliwość jednoczesnego wyświetlania animacji i tekstów</a:t>
            </a:r>
          </a:p>
          <a:p>
            <a:pPr>
              <a:lnSpc>
                <a:spcPct val="125000"/>
              </a:lnSpc>
              <a:spcAft>
                <a:spcPts val="375"/>
              </a:spcAft>
              <a:buClr>
                <a:srgbClr val="FF0000"/>
              </a:buClr>
              <a:buSzPct val="150000"/>
              <a:buFont typeface="Wingdings" charset="2"/>
              <a:buChar char=""/>
            </a:pPr>
            <a:r>
              <a:rPr lang="de-DE" altLang="pl-PL" sz="1200" b="1" dirty="0">
                <a:solidFill>
                  <a:srgbClr val="333399"/>
                </a:solidFill>
                <a:latin typeface="Arial" charset="0"/>
              </a:rPr>
              <a:t>	</a:t>
            </a:r>
            <a:r>
              <a:rPr lang="pl-PL" altLang="pl-PL" sz="1200" b="1" dirty="0" err="1">
                <a:latin typeface="Arial" charset="0"/>
              </a:rPr>
              <a:t>Możliwośc</a:t>
            </a:r>
            <a:r>
              <a:rPr lang="pl-PL" altLang="pl-PL" sz="1200" b="1" dirty="0">
                <a:latin typeface="Arial" charset="0"/>
              </a:rPr>
              <a:t> wyświetlania stałego,</a:t>
            </a:r>
            <a:r>
              <a:rPr lang="en-US" altLang="pl-PL" sz="1200" b="1" dirty="0">
                <a:latin typeface="Arial" charset="0"/>
              </a:rPr>
              <a:t> </a:t>
            </a:r>
            <a:r>
              <a:rPr lang="pl-PL" altLang="pl-PL" sz="1200" b="1" dirty="0">
                <a:latin typeface="Arial" charset="0"/>
              </a:rPr>
              <a:t>migowego</a:t>
            </a:r>
            <a:r>
              <a:rPr lang="en-US" altLang="pl-PL" sz="1200" b="1" dirty="0">
                <a:latin typeface="Arial" charset="0"/>
              </a:rPr>
              <a:t> </a:t>
            </a:r>
            <a:r>
              <a:rPr lang="pl-PL" altLang="pl-PL" sz="1200" b="1" dirty="0">
                <a:latin typeface="Arial" charset="0"/>
              </a:rPr>
              <a:t>lub naprzemiennie</a:t>
            </a:r>
          </a:p>
          <a:p>
            <a:pPr>
              <a:lnSpc>
                <a:spcPct val="125000"/>
              </a:lnSpc>
              <a:spcAft>
                <a:spcPts val="375"/>
              </a:spcAft>
              <a:buClr>
                <a:srgbClr val="FF0000"/>
              </a:buClr>
              <a:buSzPct val="150000"/>
              <a:buFont typeface="Wingdings" charset="2"/>
              <a:buChar char=""/>
            </a:pPr>
            <a:r>
              <a:rPr lang="de-DE" altLang="pl-PL" sz="1200" b="1" dirty="0">
                <a:latin typeface="Arial" charset="0"/>
              </a:rPr>
              <a:t>	</a:t>
            </a:r>
            <a:r>
              <a:rPr lang="pl-PL" altLang="pl-PL" sz="1200" b="1" dirty="0">
                <a:latin typeface="Arial" charset="0"/>
              </a:rPr>
              <a:t>Dwukolorowa górna część tablicy i żółte teksty oraz piktogramy   </a:t>
            </a:r>
          </a:p>
          <a:p>
            <a:pPr>
              <a:lnSpc>
                <a:spcPct val="125000"/>
              </a:lnSpc>
              <a:spcAft>
                <a:spcPts val="375"/>
              </a:spcAft>
              <a:buClrTx/>
              <a:buSzPct val="150000"/>
              <a:buFontTx/>
              <a:buNone/>
            </a:pPr>
            <a:r>
              <a:rPr lang="pl-PL" altLang="pl-PL" sz="1200" b="1" dirty="0">
                <a:latin typeface="Arial" charset="0"/>
              </a:rPr>
              <a:t>     na dolnej</a:t>
            </a:r>
          </a:p>
          <a:p>
            <a:pPr>
              <a:lnSpc>
                <a:spcPct val="125000"/>
              </a:lnSpc>
              <a:spcAft>
                <a:spcPts val="375"/>
              </a:spcAft>
              <a:buClr>
                <a:srgbClr val="FF0000"/>
              </a:buClr>
              <a:buSzPct val="150000"/>
              <a:buFont typeface="Wingdings" charset="2"/>
              <a:buChar char=""/>
            </a:pPr>
            <a:r>
              <a:rPr lang="de-DE" altLang="pl-PL" sz="1200" b="1" dirty="0">
                <a:solidFill>
                  <a:srgbClr val="333399"/>
                </a:solidFill>
                <a:latin typeface="Arial" charset="0"/>
              </a:rPr>
              <a:t>	</a:t>
            </a:r>
            <a:r>
              <a:rPr lang="pl-PL" altLang="pl-PL" sz="1200" b="1" dirty="0">
                <a:latin typeface="Arial" charset="0"/>
              </a:rPr>
              <a:t>Możliwość indywidualnego programowania</a:t>
            </a:r>
          </a:p>
          <a:p>
            <a:pPr>
              <a:lnSpc>
                <a:spcPct val="125000"/>
              </a:lnSpc>
              <a:spcAft>
                <a:spcPts val="375"/>
              </a:spcAft>
              <a:buClr>
                <a:srgbClr val="FF0000"/>
              </a:buClr>
              <a:buSzPct val="150000"/>
              <a:buFont typeface="Wingdings" charset="2"/>
              <a:buChar char=""/>
            </a:pPr>
            <a:r>
              <a:rPr lang="en-US" altLang="pl-PL" sz="1200" b="1" dirty="0">
                <a:latin typeface="Arial" charset="0"/>
              </a:rPr>
              <a:t>  </a:t>
            </a:r>
            <a:r>
              <a:rPr lang="pl-PL" altLang="pl-PL" sz="1200" b="1" dirty="0">
                <a:latin typeface="Arial" charset="0"/>
              </a:rPr>
              <a:t>Automatyczna redukcja jasności</a:t>
            </a:r>
          </a:p>
          <a:p>
            <a:pPr>
              <a:lnSpc>
                <a:spcPct val="125000"/>
              </a:lnSpc>
              <a:spcAft>
                <a:spcPts val="375"/>
              </a:spcAft>
              <a:buClr>
                <a:srgbClr val="FF0000"/>
              </a:buClr>
              <a:buSzPct val="150000"/>
              <a:buFont typeface="Wingdings" charset="2"/>
              <a:buChar char=""/>
            </a:pPr>
            <a:r>
              <a:rPr lang="de-DE" altLang="pl-PL" sz="1200" b="1" dirty="0">
                <a:solidFill>
                  <a:srgbClr val="333399"/>
                </a:solidFill>
                <a:latin typeface="Arial" charset="0"/>
              </a:rPr>
              <a:t>	</a:t>
            </a:r>
            <a:r>
              <a:rPr lang="en-US" altLang="pl-PL" sz="1200" b="1" dirty="0">
                <a:latin typeface="Arial" charset="0"/>
              </a:rPr>
              <a:t>300 - 1500 </a:t>
            </a:r>
            <a:r>
              <a:rPr lang="pl-PL" altLang="pl-PL" sz="1200" b="1" dirty="0">
                <a:latin typeface="Arial" charset="0"/>
              </a:rPr>
              <a:t>znaków/tekstów/piktogramów</a:t>
            </a:r>
            <a:r>
              <a:rPr lang="en-US" altLang="pl-PL" sz="1200" b="1" dirty="0">
                <a:solidFill>
                  <a:srgbClr val="333399"/>
                </a:solidFill>
                <a:latin typeface="Arial" charset="0"/>
              </a:rPr>
              <a:t>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84313"/>
            <a:ext cx="2560637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3933825"/>
            <a:ext cx="3194050" cy="263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50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Robert\Pulpit\nowe logo\logo\logo pionow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998510" cy="55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3"/>
          <p:cNvSpPr/>
          <p:nvPr/>
        </p:nvSpPr>
        <p:spPr>
          <a:xfrm>
            <a:off x="-8506" y="920699"/>
            <a:ext cx="9174661" cy="7200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-324544" y="453466"/>
            <a:ext cx="6096000" cy="503237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pl-PL" sz="2000" b="1" dirty="0" smtClean="0"/>
              <a:t>VWT-LED, </a:t>
            </a:r>
            <a:r>
              <a:rPr lang="pl-PL" altLang="pl-PL" sz="2000" b="1" dirty="0" smtClean="0"/>
              <a:t>przyczepa z tablicą o zmiennej treści</a:t>
            </a:r>
            <a:endParaRPr lang="pl-PL" altLang="pl-PL" sz="2000" b="1" dirty="0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1380970" y="1462044"/>
            <a:ext cx="2830667" cy="5055185"/>
            <a:chOff x="0" y="-16"/>
            <a:chExt cx="2380" cy="4307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2380" cy="107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57" y="-16"/>
              <a:ext cx="2132" cy="4307"/>
              <a:chOff x="157" y="-16"/>
              <a:chExt cx="2132" cy="4307"/>
            </a:xfrm>
          </p:grpSpPr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6" y="800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6" y="2976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" y="256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3" name="Picture 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5" y="-16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" y="3793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9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5" y="800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10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" y="256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11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" y="800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1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" y="1072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9" name="Picture 13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1" y="4065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14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5" y="4065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15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" y="2976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2" name="Picture 16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5" y="1344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3" name="Picture 17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5" y="2432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4" name="Picture 18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" y="1888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5" name="Picture 19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5" y="1888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0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" y="2432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7" name="Picture 21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6" y="256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8" name="Picture 22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0" y="2976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29" name="Picture 23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" y="4065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0" name="Picture 24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" y="528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1" name="Picture 25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" y="800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2" name="Picture 26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5" y="256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27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" y="4065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4" name="Picture 28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0" y="1344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5" name="Picture 29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6" y="1344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30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5" y="1616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7" name="Picture 31"/>
              <p:cNvPicPr>
                <a:picLocks noChangeAspect="1" noChangeArrowheads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" y="1888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Picture 32"/>
              <p:cNvPicPr>
                <a:picLocks noChangeAspect="1" noChangeArrowheads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" y="2161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9" name="Picture 33"/>
              <p:cNvPicPr>
                <a:picLocks noChangeAspect="1" noChangeArrowheads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" y="2432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40" name="Picture 34"/>
              <p:cNvPicPr>
                <a:picLocks noChangeAspect="1" noChangeArrowheads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6" y="2432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41" name="Picture 35"/>
              <p:cNvPicPr>
                <a:picLocks noChangeAspect="1" noChangeArrowheads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" y="2704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42" name="Picture 36"/>
              <p:cNvPicPr>
                <a:picLocks noChangeAspect="1" noChangeArrowheads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4" y="3521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43" name="Picture 37"/>
              <p:cNvPicPr>
                <a:picLocks noChangeAspect="1"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4" y="3793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44" name="Picture 38"/>
              <p:cNvPicPr>
                <a:picLocks noChangeAspect="1" noChangeArrowheads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0" y="256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45" name="Picture 39"/>
              <p:cNvPicPr>
                <a:picLocks noChangeAspect="1" noChangeArrowheads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" y="-16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46" name="Picture 40"/>
              <p:cNvPicPr>
                <a:picLocks noChangeAspect="1"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0" y="800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47" name="Picture 41"/>
              <p:cNvPicPr>
                <a:picLocks noChangeAspect="1" noChangeArrowheads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5" y="528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48" name="Picture 42"/>
              <p:cNvPicPr>
                <a:picLocks noChangeAspect="1" noChangeArrowheads="1"/>
              </p:cNvPicPr>
              <p:nvPr/>
            </p:nvPicPr>
            <p:blipFill>
              <a:blip r:embed="rId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" y="1344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49" name="Picture 43"/>
              <p:cNvPicPr>
                <a:picLocks noChangeAspect="1" noChangeArrowheads="1"/>
              </p:cNvPicPr>
              <p:nvPr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0" y="4065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50" name="Picture 44"/>
              <p:cNvPicPr>
                <a:picLocks noChangeAspect="1" noChangeArrowheads="1"/>
              </p:cNvPicPr>
              <p:nvPr/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" y="1344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51" name="Picture 45"/>
              <p:cNvPicPr>
                <a:picLocks noChangeAspect="1" noChangeArrowheads="1"/>
              </p:cNvPicPr>
              <p:nvPr/>
            </p:nvPicPr>
            <p:blipFill>
              <a:blip r:embed="rId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5" y="1072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52" name="Picture 46"/>
              <p:cNvPicPr>
                <a:picLocks noChangeAspect="1" noChangeArrowheads="1"/>
              </p:cNvPicPr>
              <p:nvPr/>
            </p:nvPicPr>
            <p:blipFill>
              <a:blip r:embed="rId4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" y="1616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53" name="Picture 47"/>
              <p:cNvPicPr>
                <a:picLocks noChangeAspect="1" noChangeArrowheads="1"/>
              </p:cNvPicPr>
              <p:nvPr/>
            </p:nvPicPr>
            <p:blipFill>
              <a:blip r:embed="rId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0" y="1888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54" name="Picture 48"/>
              <p:cNvPicPr>
                <a:picLocks noChangeAspect="1" noChangeArrowheads="1"/>
              </p:cNvPicPr>
              <p:nvPr/>
            </p:nvPicPr>
            <p:blipFill>
              <a:blip r:embed="rId4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6" y="1888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55" name="Picture 49"/>
              <p:cNvPicPr>
                <a:picLocks noChangeAspect="1" noChangeArrowheads="1"/>
              </p:cNvPicPr>
              <p:nvPr/>
            </p:nvPicPr>
            <p:blipFill>
              <a:blip r:embed="rId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5" y="2161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56" name="Picture 50"/>
              <p:cNvPicPr>
                <a:picLocks noChangeAspect="1" noChangeArrowheads="1"/>
              </p:cNvPicPr>
              <p:nvPr/>
            </p:nvPicPr>
            <p:blipFill>
              <a:blip r:embed="rId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0" y="2432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57" name="Picture 51"/>
              <p:cNvPicPr>
                <a:picLocks noChangeAspect="1" noChangeArrowheads="1"/>
              </p:cNvPicPr>
              <p:nvPr/>
            </p:nvPicPr>
            <p:blipFill>
              <a:blip r:embed="rId5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5" y="2704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58" name="Picture 52"/>
              <p:cNvPicPr>
                <a:picLocks noChangeAspect="1" noChangeArrowheads="1"/>
              </p:cNvPicPr>
              <p:nvPr/>
            </p:nvPicPr>
            <p:blipFill>
              <a:blip r:embed="rId5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" y="3521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59" name="Picture 53"/>
              <p:cNvPicPr>
                <a:picLocks noChangeAspect="1" noChangeArrowheads="1"/>
              </p:cNvPicPr>
              <p:nvPr/>
            </p:nvPicPr>
            <p:blipFill>
              <a:blip r:embed="rId5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" y="3521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0" name="Picture 54"/>
              <p:cNvPicPr>
                <a:picLocks noChangeAspect="1" noChangeArrowheads="1"/>
              </p:cNvPicPr>
              <p:nvPr/>
            </p:nvPicPr>
            <p:blipFill>
              <a:blip r:embed="rId5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7" y="3793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1" name="Picture 55"/>
              <p:cNvPicPr>
                <a:picLocks noChangeAspect="1" noChangeArrowheads="1"/>
              </p:cNvPicPr>
              <p:nvPr/>
            </p:nvPicPr>
            <p:blipFill>
              <a:blip r:embed="rId5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" y="-16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2" name="Picture 56"/>
              <p:cNvPicPr>
                <a:picLocks noChangeAspect="1" noChangeArrowheads="1"/>
              </p:cNvPicPr>
              <p:nvPr/>
            </p:nvPicPr>
            <p:blipFill>
              <a:blip r:embed="rId5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" y="528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3" name="Picture 57"/>
              <p:cNvPicPr>
                <a:picLocks noChangeAspect="1" noChangeArrowheads="1"/>
              </p:cNvPicPr>
              <p:nvPr/>
            </p:nvPicPr>
            <p:blipFill>
              <a:blip r:embed="rId5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" y="1072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4" name="Picture 58"/>
              <p:cNvPicPr>
                <a:picLocks noChangeAspect="1" noChangeArrowheads="1"/>
              </p:cNvPicPr>
              <p:nvPr/>
            </p:nvPicPr>
            <p:blipFill>
              <a:blip r:embed="rId5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" y="1616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5" name="Picture 59"/>
              <p:cNvPicPr>
                <a:picLocks noChangeAspect="1" noChangeArrowheads="1"/>
              </p:cNvPicPr>
              <p:nvPr/>
            </p:nvPicPr>
            <p:blipFill>
              <a:blip r:embed="rId5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" y="2161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6" name="Picture 60"/>
              <p:cNvPicPr>
                <a:picLocks noChangeAspect="1" noChangeArrowheads="1"/>
              </p:cNvPicPr>
              <p:nvPr/>
            </p:nvPicPr>
            <p:blipFill>
              <a:blip r:embed="rId5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6" y="2161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7" name="Picture 61"/>
              <p:cNvPicPr>
                <a:picLocks noChangeAspect="1" noChangeArrowheads="1"/>
              </p:cNvPicPr>
              <p:nvPr/>
            </p:nvPicPr>
            <p:blipFill>
              <a:blip r:embed="rId6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0" y="2704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8" name="Picture 62"/>
              <p:cNvPicPr>
                <a:picLocks noChangeAspect="1" noChangeArrowheads="1"/>
              </p:cNvPicPr>
              <p:nvPr/>
            </p:nvPicPr>
            <p:blipFill>
              <a:blip r:embed="rId6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9" y="3521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9" name="Picture 63"/>
              <p:cNvPicPr>
                <a:picLocks noChangeAspect="1" noChangeArrowheads="1"/>
              </p:cNvPicPr>
              <p:nvPr/>
            </p:nvPicPr>
            <p:blipFill>
              <a:blip r:embed="rId6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9" y="3793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0" name="Picture 64"/>
              <p:cNvPicPr>
                <a:picLocks noChangeAspect="1" noChangeArrowheads="1"/>
              </p:cNvPicPr>
              <p:nvPr/>
            </p:nvPicPr>
            <p:blipFill>
              <a:blip r:embed="rId6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0" y="-16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1" name="Picture 65"/>
              <p:cNvPicPr>
                <a:picLocks noChangeAspect="1" noChangeArrowheads="1"/>
              </p:cNvPicPr>
              <p:nvPr/>
            </p:nvPicPr>
            <p:blipFill>
              <a:blip r:embed="rId6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0" y="528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2" name="Picture 66"/>
              <p:cNvPicPr>
                <a:picLocks noChangeAspect="1" noChangeArrowheads="1"/>
              </p:cNvPicPr>
              <p:nvPr/>
            </p:nvPicPr>
            <p:blipFill>
              <a:blip r:embed="rId6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0" y="1072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3" name="Picture 67"/>
              <p:cNvPicPr>
                <a:picLocks noChangeAspect="1" noChangeArrowheads="1"/>
              </p:cNvPicPr>
              <p:nvPr/>
            </p:nvPicPr>
            <p:blipFill>
              <a:blip r:embed="rId6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0" y="1616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4" name="Picture 68"/>
              <p:cNvPicPr>
                <a:picLocks noChangeAspect="1" noChangeArrowheads="1"/>
              </p:cNvPicPr>
              <p:nvPr/>
            </p:nvPicPr>
            <p:blipFill>
              <a:blip r:embed="rId6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6" y="1616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5" name="Picture 69"/>
              <p:cNvPicPr>
                <a:picLocks noChangeAspect="1" noChangeArrowheads="1"/>
              </p:cNvPicPr>
              <p:nvPr/>
            </p:nvPicPr>
            <p:blipFill>
              <a:blip r:embed="rId6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0" y="2161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6" name="Picture 70"/>
              <p:cNvPicPr>
                <a:picLocks noChangeAspect="1" noChangeArrowheads="1"/>
              </p:cNvPicPr>
              <p:nvPr/>
            </p:nvPicPr>
            <p:blipFill>
              <a:blip r:embed="rId6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" y="2704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7" name="Picture 71"/>
              <p:cNvPicPr>
                <a:picLocks noChangeAspect="1" noChangeArrowheads="1"/>
              </p:cNvPicPr>
              <p:nvPr/>
            </p:nvPicPr>
            <p:blipFill>
              <a:blip r:embed="rId7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6" y="2704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8" name="Picture 72"/>
              <p:cNvPicPr>
                <a:picLocks noChangeAspect="1" noChangeArrowheads="1"/>
              </p:cNvPicPr>
              <p:nvPr/>
            </p:nvPicPr>
            <p:blipFill>
              <a:blip r:embed="rId7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5" y="3521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79" name="Picture 73"/>
              <p:cNvPicPr>
                <a:picLocks noChangeAspect="1" noChangeArrowheads="1"/>
              </p:cNvPicPr>
              <p:nvPr/>
            </p:nvPicPr>
            <p:blipFill>
              <a:blip r:embed="rId7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5" y="3793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0" name="Picture 74"/>
              <p:cNvPicPr>
                <a:picLocks noChangeAspect="1" noChangeArrowheads="1"/>
              </p:cNvPicPr>
              <p:nvPr/>
            </p:nvPicPr>
            <p:blipFill>
              <a:blip r:embed="rId7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6" y="-16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1" name="Picture 75"/>
              <p:cNvPicPr>
                <a:picLocks noChangeAspect="1" noChangeArrowheads="1"/>
              </p:cNvPicPr>
              <p:nvPr/>
            </p:nvPicPr>
            <p:blipFill>
              <a:blip r:embed="rId7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6" y="528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2" name="Picture 76"/>
              <p:cNvPicPr>
                <a:picLocks noChangeAspect="1" noChangeArrowheads="1"/>
              </p:cNvPicPr>
              <p:nvPr/>
            </p:nvPicPr>
            <p:blipFill>
              <a:blip r:embed="rId7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6" y="1072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3" name="Picture 77"/>
              <p:cNvPicPr>
                <a:picLocks noChangeAspect="1" noChangeArrowheads="1"/>
              </p:cNvPicPr>
              <p:nvPr/>
            </p:nvPicPr>
            <p:blipFill>
              <a:blip r:embed="rId7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" y="3521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4" name="Picture 78"/>
              <p:cNvPicPr>
                <a:picLocks noChangeAspect="1" noChangeArrowheads="1"/>
              </p:cNvPicPr>
              <p:nvPr/>
            </p:nvPicPr>
            <p:blipFill>
              <a:blip r:embed="rId7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4065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5" name="Picture 79"/>
              <p:cNvPicPr>
                <a:picLocks noChangeAspect="1" noChangeArrowheads="1"/>
              </p:cNvPicPr>
              <p:nvPr/>
            </p:nvPicPr>
            <p:blipFill>
              <a:blip r:embed="rId7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" y="256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6" name="Picture 80"/>
              <p:cNvPicPr>
                <a:picLocks noChangeAspect="1" noChangeArrowheads="1"/>
              </p:cNvPicPr>
              <p:nvPr/>
            </p:nvPicPr>
            <p:blipFill>
              <a:blip r:embed="rId7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7" y="3793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7" name="Picture 81"/>
              <p:cNvPicPr>
                <a:picLocks noChangeAspect="1" noChangeArrowheads="1"/>
              </p:cNvPicPr>
              <p:nvPr/>
            </p:nvPicPr>
            <p:blipFill>
              <a:blip r:embed="rId8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" y="1072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8" name="Picture 82"/>
              <p:cNvPicPr>
                <a:picLocks noChangeAspect="1" noChangeArrowheads="1"/>
              </p:cNvPicPr>
              <p:nvPr/>
            </p:nvPicPr>
            <p:blipFill>
              <a:blip r:embed="rId8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" y="-16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89" name="Picture 83"/>
              <p:cNvPicPr>
                <a:picLocks noChangeAspect="1" noChangeArrowheads="1"/>
              </p:cNvPicPr>
              <p:nvPr/>
            </p:nvPicPr>
            <p:blipFill>
              <a:blip r:embed="rId8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" y="800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0" name="Picture 84"/>
              <p:cNvPicPr>
                <a:picLocks noChangeAspect="1" noChangeArrowheads="1"/>
              </p:cNvPicPr>
              <p:nvPr/>
            </p:nvPicPr>
            <p:blipFill>
              <a:blip r:embed="rId8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" y="528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1" name="Picture 85"/>
              <p:cNvPicPr>
                <a:picLocks noChangeAspect="1" noChangeArrowheads="1"/>
              </p:cNvPicPr>
              <p:nvPr/>
            </p:nvPicPr>
            <p:blipFill>
              <a:blip r:embed="rId8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" y="1344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2" name="Picture 86"/>
              <p:cNvPicPr>
                <a:picLocks noChangeAspect="1" noChangeArrowheads="1"/>
              </p:cNvPicPr>
              <p:nvPr/>
            </p:nvPicPr>
            <p:blipFill>
              <a:blip r:embed="rId8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" y="1616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3" name="Picture 87"/>
              <p:cNvPicPr>
                <a:picLocks noChangeAspect="1" noChangeArrowheads="1"/>
              </p:cNvPicPr>
              <p:nvPr/>
            </p:nvPicPr>
            <p:blipFill>
              <a:blip r:embed="rId8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" y="1888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4" name="Picture 88"/>
              <p:cNvPicPr>
                <a:picLocks noChangeAspect="1" noChangeArrowheads="1"/>
              </p:cNvPicPr>
              <p:nvPr/>
            </p:nvPicPr>
            <p:blipFill>
              <a:blip r:embed="rId8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" y="2161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5" name="Picture 89"/>
              <p:cNvPicPr>
                <a:picLocks noChangeAspect="1" noChangeArrowheads="1"/>
              </p:cNvPicPr>
              <p:nvPr/>
            </p:nvPicPr>
            <p:blipFill>
              <a:blip r:embed="rId8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" y="2432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6" name="Picture 90"/>
              <p:cNvPicPr>
                <a:picLocks noChangeAspect="1" noChangeArrowheads="1"/>
              </p:cNvPicPr>
              <p:nvPr/>
            </p:nvPicPr>
            <p:blipFill>
              <a:blip r:embed="rId8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" y="2704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7" name="Picture 91"/>
              <p:cNvPicPr>
                <a:picLocks noChangeAspect="1" noChangeArrowheads="1"/>
              </p:cNvPicPr>
              <p:nvPr/>
            </p:nvPicPr>
            <p:blipFill>
              <a:blip r:embed="rId9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" y="2976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8" name="Picture 92"/>
              <p:cNvPicPr>
                <a:picLocks noChangeAspect="1" noChangeArrowheads="1"/>
              </p:cNvPicPr>
              <p:nvPr/>
            </p:nvPicPr>
            <p:blipFill>
              <a:blip r:embed="rId9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1" y="3521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9" name="Picture 93"/>
              <p:cNvPicPr>
                <a:picLocks noChangeAspect="1" noChangeArrowheads="1"/>
              </p:cNvPicPr>
              <p:nvPr/>
            </p:nvPicPr>
            <p:blipFill>
              <a:blip r:embed="rId9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1" y="3793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00" name="Picture 94"/>
              <p:cNvPicPr>
                <a:picLocks noChangeAspect="1" noChangeArrowheads="1"/>
              </p:cNvPicPr>
              <p:nvPr/>
            </p:nvPicPr>
            <p:blipFill>
              <a:blip r:embed="rId9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7" y="4065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01" name="Picture 95"/>
              <p:cNvPicPr>
                <a:picLocks noChangeAspect="1" noChangeArrowheads="1"/>
              </p:cNvPicPr>
              <p:nvPr/>
            </p:nvPicPr>
            <p:blipFill>
              <a:blip r:embed="rId9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2" y="-16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02" name="Picture 96"/>
              <p:cNvPicPr>
                <a:picLocks noChangeAspect="1" noChangeArrowheads="1"/>
              </p:cNvPicPr>
              <p:nvPr/>
            </p:nvPicPr>
            <p:blipFill>
              <a:blip r:embed="rId9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2" y="256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03" name="Picture 97"/>
              <p:cNvPicPr>
                <a:picLocks noChangeAspect="1" noChangeArrowheads="1"/>
              </p:cNvPicPr>
              <p:nvPr/>
            </p:nvPicPr>
            <p:blipFill>
              <a:blip r:embed="rId9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2" y="528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04" name="Picture 98"/>
              <p:cNvPicPr>
                <a:picLocks noChangeAspect="1" noChangeArrowheads="1"/>
              </p:cNvPicPr>
              <p:nvPr/>
            </p:nvPicPr>
            <p:blipFill>
              <a:blip r:embed="rId9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2" y="800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05" name="Picture 99"/>
              <p:cNvPicPr>
                <a:picLocks noChangeAspect="1" noChangeArrowheads="1"/>
              </p:cNvPicPr>
              <p:nvPr/>
            </p:nvPicPr>
            <p:blipFill>
              <a:blip r:embed="rId9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2" y="1072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06" name="Picture 100"/>
              <p:cNvPicPr>
                <a:picLocks noChangeAspect="1" noChangeArrowheads="1"/>
              </p:cNvPicPr>
              <p:nvPr/>
            </p:nvPicPr>
            <p:blipFill>
              <a:blip r:embed="rId9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2" y="1344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07" name="Picture 101"/>
              <p:cNvPicPr>
                <a:picLocks noChangeAspect="1" noChangeArrowheads="1"/>
              </p:cNvPicPr>
              <p:nvPr/>
            </p:nvPicPr>
            <p:blipFill>
              <a:blip r:embed="rId10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2" y="1888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08" name="Picture 102"/>
              <p:cNvPicPr>
                <a:picLocks noChangeAspect="1" noChangeArrowheads="1"/>
              </p:cNvPicPr>
              <p:nvPr/>
            </p:nvPicPr>
            <p:blipFill>
              <a:blip r:embed="rId10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2" y="1616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09" name="Picture 103"/>
              <p:cNvPicPr>
                <a:picLocks noChangeAspect="1" noChangeArrowheads="1"/>
              </p:cNvPicPr>
              <p:nvPr/>
            </p:nvPicPr>
            <p:blipFill>
              <a:blip r:embed="rId10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2" y="2161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10" name="Picture 104"/>
              <p:cNvPicPr>
                <a:picLocks noChangeAspect="1" noChangeArrowheads="1"/>
              </p:cNvPicPr>
              <p:nvPr/>
            </p:nvPicPr>
            <p:blipFill>
              <a:blip r:embed="rId10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" y="3793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11" name="Picture 105"/>
              <p:cNvPicPr>
                <a:picLocks noChangeAspect="1" noChangeArrowheads="1"/>
              </p:cNvPicPr>
              <p:nvPr/>
            </p:nvPicPr>
            <p:blipFill>
              <a:blip r:embed="rId10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3" y="4065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12" name="Picture 106"/>
              <p:cNvPicPr>
                <a:picLocks noChangeAspect="1" noChangeArrowheads="1"/>
              </p:cNvPicPr>
              <p:nvPr/>
            </p:nvPicPr>
            <p:blipFill>
              <a:blip r:embed="rId10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8" y="-16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13" name="Picture 107"/>
              <p:cNvPicPr>
                <a:picLocks noChangeAspect="1" noChangeArrowheads="1"/>
              </p:cNvPicPr>
              <p:nvPr/>
            </p:nvPicPr>
            <p:blipFill>
              <a:blip r:embed="rId10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8" y="256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14" name="Picture 108"/>
              <p:cNvPicPr>
                <a:picLocks noChangeAspect="1" noChangeArrowheads="1"/>
              </p:cNvPicPr>
              <p:nvPr/>
            </p:nvPicPr>
            <p:blipFill>
              <a:blip r:embed="rId10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8" y="528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15" name="Picture 109"/>
              <p:cNvPicPr>
                <a:picLocks noChangeAspect="1" noChangeArrowheads="1"/>
              </p:cNvPicPr>
              <p:nvPr/>
            </p:nvPicPr>
            <p:blipFill>
              <a:blip r:embed="rId10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" y="3249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16" name="Picture 110"/>
              <p:cNvPicPr>
                <a:picLocks noChangeAspect="1" noChangeArrowheads="1"/>
              </p:cNvPicPr>
              <p:nvPr/>
            </p:nvPicPr>
            <p:blipFill>
              <a:blip r:embed="rId10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8" y="800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17" name="Picture 111"/>
              <p:cNvPicPr>
                <a:picLocks noChangeAspect="1" noChangeArrowheads="1"/>
              </p:cNvPicPr>
              <p:nvPr/>
            </p:nvPicPr>
            <p:blipFill>
              <a:blip r:embed="rId1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8" y="1072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18" name="Picture 112"/>
              <p:cNvPicPr>
                <a:picLocks noChangeAspect="1" noChangeArrowheads="1"/>
              </p:cNvPicPr>
              <p:nvPr/>
            </p:nvPicPr>
            <p:blipFill>
              <a:blip r:embed="rId1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8" y="1344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19" name="Picture 113"/>
              <p:cNvPicPr>
                <a:picLocks noChangeAspect="1" noChangeArrowheads="1"/>
              </p:cNvPicPr>
              <p:nvPr/>
            </p:nvPicPr>
            <p:blipFill>
              <a:blip r:embed="rId1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2" y="2976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20" name="Picture 114"/>
              <p:cNvPicPr>
                <a:picLocks noChangeAspect="1" noChangeArrowheads="1"/>
              </p:cNvPicPr>
              <p:nvPr/>
            </p:nvPicPr>
            <p:blipFill>
              <a:blip r:embed="rId1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2" y="2432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21" name="Picture 115"/>
              <p:cNvPicPr>
                <a:picLocks noChangeAspect="1" noChangeArrowheads="1"/>
              </p:cNvPicPr>
              <p:nvPr/>
            </p:nvPicPr>
            <p:blipFill>
              <a:blip r:embed="rId1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8" y="1616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22" name="Picture 116"/>
              <p:cNvPicPr>
                <a:picLocks noChangeAspect="1" noChangeArrowheads="1"/>
              </p:cNvPicPr>
              <p:nvPr/>
            </p:nvPicPr>
            <p:blipFill>
              <a:blip r:embed="rId1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8" y="2161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23" name="Picture 117"/>
              <p:cNvPicPr>
                <a:picLocks noChangeAspect="1" noChangeArrowheads="1"/>
              </p:cNvPicPr>
              <p:nvPr/>
            </p:nvPicPr>
            <p:blipFill>
              <a:blip r:embed="rId1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8" y="1888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24" name="Picture 118"/>
              <p:cNvPicPr>
                <a:picLocks noChangeAspect="1" noChangeArrowheads="1"/>
              </p:cNvPicPr>
              <p:nvPr/>
            </p:nvPicPr>
            <p:blipFill>
              <a:blip r:embed="rId1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2" y="2704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25" name="Picture 119"/>
              <p:cNvPicPr>
                <a:picLocks noChangeAspect="1" noChangeArrowheads="1"/>
              </p:cNvPicPr>
              <p:nvPr/>
            </p:nvPicPr>
            <p:blipFill>
              <a:blip r:embed="rId1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8" y="2432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26" name="Picture 120"/>
              <p:cNvPicPr>
                <a:picLocks noChangeAspect="1" noChangeArrowheads="1"/>
              </p:cNvPicPr>
              <p:nvPr/>
            </p:nvPicPr>
            <p:blipFill>
              <a:blip r:embed="rId1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2" y="3249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27" name="Picture 121"/>
              <p:cNvPicPr>
                <a:picLocks noChangeAspect="1" noChangeArrowheads="1"/>
              </p:cNvPicPr>
              <p:nvPr/>
            </p:nvPicPr>
            <p:blipFill>
              <a:blip r:embed="rId1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0" y="3249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28" name="Picture 122"/>
              <p:cNvPicPr>
                <a:picLocks noChangeAspect="1" noChangeArrowheads="1"/>
              </p:cNvPicPr>
              <p:nvPr/>
            </p:nvPicPr>
            <p:blipFill>
              <a:blip r:embed="rId1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8" y="2704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29" name="Picture 123"/>
              <p:cNvPicPr>
                <a:picLocks noChangeAspect="1" noChangeArrowheads="1"/>
              </p:cNvPicPr>
              <p:nvPr/>
            </p:nvPicPr>
            <p:blipFill>
              <a:blip r:embed="rId1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" y="2976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30" name="Picture 124"/>
              <p:cNvPicPr>
                <a:picLocks noChangeAspect="1" noChangeArrowheads="1"/>
              </p:cNvPicPr>
              <p:nvPr/>
            </p:nvPicPr>
            <p:blipFill>
              <a:blip r:embed="rId1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8" y="3249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31" name="Picture 125"/>
              <p:cNvPicPr>
                <a:picLocks noChangeAspect="1" noChangeArrowheads="1"/>
              </p:cNvPicPr>
              <p:nvPr/>
            </p:nvPicPr>
            <p:blipFill>
              <a:blip r:embed="rId1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86" y="3249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32" name="Picture 126"/>
              <p:cNvPicPr>
                <a:picLocks noChangeAspect="1" noChangeArrowheads="1"/>
              </p:cNvPicPr>
              <p:nvPr/>
            </p:nvPicPr>
            <p:blipFill>
              <a:blip r:embed="rId1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4" y="3249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33" name="Picture 127"/>
              <p:cNvPicPr>
                <a:picLocks noChangeAspect="1" noChangeArrowheads="1"/>
              </p:cNvPicPr>
              <p:nvPr/>
            </p:nvPicPr>
            <p:blipFill>
              <a:blip r:embed="rId1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7" y="3521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34" name="Picture 128"/>
              <p:cNvPicPr>
                <a:picLocks noChangeAspect="1" noChangeArrowheads="1"/>
              </p:cNvPicPr>
              <p:nvPr/>
            </p:nvPicPr>
            <p:blipFill>
              <a:blip r:embed="rId1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8" y="2976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35" name="Picture 129"/>
              <p:cNvPicPr>
                <a:picLocks noChangeAspect="1" noChangeArrowheads="1"/>
              </p:cNvPicPr>
              <p:nvPr/>
            </p:nvPicPr>
            <p:blipFill>
              <a:blip r:embed="rId1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" y="3249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36" name="Picture 130"/>
              <p:cNvPicPr>
                <a:picLocks noChangeAspect="1" noChangeArrowheads="1"/>
              </p:cNvPicPr>
              <p:nvPr/>
            </p:nvPicPr>
            <p:blipFill>
              <a:blip r:embed="rId1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14" y="2976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37" name="Picture 131"/>
              <p:cNvPicPr>
                <a:picLocks noChangeAspect="1" noChangeArrowheads="1"/>
              </p:cNvPicPr>
              <p:nvPr/>
            </p:nvPicPr>
            <p:blipFill>
              <a:blip r:embed="rId1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8" y="3249"/>
                <a:ext cx="226" cy="2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38" name="Text Box 132"/>
          <p:cNvSpPr txBox="1">
            <a:spLocks noChangeArrowheads="1"/>
          </p:cNvSpPr>
          <p:nvPr/>
        </p:nvSpPr>
        <p:spPr bwMode="auto">
          <a:xfrm rot="20880000">
            <a:off x="1515005" y="2886791"/>
            <a:ext cx="2562595" cy="1974813"/>
          </a:xfrm>
          <a:prstGeom prst="rect">
            <a:avLst/>
          </a:prstGeom>
          <a:solidFill>
            <a:srgbClr val="FFFF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9pPr>
          </a:lstStyle>
          <a:p>
            <a:pPr algn="ctr" eaLnBrk="1" hangingPunct="1">
              <a:spcAft>
                <a:spcPts val="525"/>
              </a:spcAft>
              <a:buClrTx/>
              <a:buFontTx/>
              <a:buNone/>
            </a:pPr>
            <a:r>
              <a:rPr lang="pl-PL" altLang="pl-PL" sz="1400" b="1" dirty="0"/>
              <a:t>Do</a:t>
            </a:r>
            <a:r>
              <a:rPr lang="de-DE" altLang="pl-PL" sz="1400" b="1" dirty="0">
                <a:latin typeface="Helvetica 55 Roman" pitchFamily="16" charset="0"/>
              </a:rPr>
              <a:t> </a:t>
            </a:r>
          </a:p>
          <a:p>
            <a:pPr algn="ctr" eaLnBrk="1" hangingPunct="1">
              <a:spcAft>
                <a:spcPts val="525"/>
              </a:spcAft>
              <a:buClrTx/>
              <a:buFontTx/>
              <a:buNone/>
            </a:pPr>
            <a:r>
              <a:rPr lang="de-DE" altLang="pl-PL" sz="4400" b="1" dirty="0">
                <a:latin typeface="Helvetica 55 Roman" pitchFamily="16" charset="0"/>
              </a:rPr>
              <a:t>1500 </a:t>
            </a:r>
          </a:p>
          <a:p>
            <a:pPr algn="ctr" eaLnBrk="1" hangingPunct="1">
              <a:spcAft>
                <a:spcPts val="275"/>
              </a:spcAft>
              <a:buClrTx/>
              <a:buFontTx/>
              <a:buNone/>
            </a:pPr>
            <a:r>
              <a:rPr lang="pl-PL" altLang="pl-PL" sz="1200" b="1" dirty="0"/>
              <a:t>znaków drogowych</a:t>
            </a:r>
            <a:r>
              <a:rPr lang="de-DE" altLang="pl-PL" sz="1200" b="1" dirty="0">
                <a:latin typeface="Helvetica 55 Roman" pitchFamily="16" charset="0"/>
              </a:rPr>
              <a:t>, </a:t>
            </a:r>
            <a:r>
              <a:rPr lang="pl-PL" altLang="pl-PL" sz="1200" b="1" dirty="0"/>
              <a:t>tekstów</a:t>
            </a:r>
            <a:r>
              <a:rPr lang="de-DE" altLang="pl-PL" sz="1200" b="1" dirty="0">
                <a:latin typeface="Helvetica 55 Roman" pitchFamily="16" charset="0"/>
              </a:rPr>
              <a:t> </a:t>
            </a:r>
          </a:p>
          <a:p>
            <a:pPr algn="ctr" eaLnBrk="1" hangingPunct="1">
              <a:spcAft>
                <a:spcPts val="275"/>
              </a:spcAft>
              <a:buClrTx/>
              <a:buFontTx/>
              <a:buNone/>
            </a:pPr>
            <a:r>
              <a:rPr lang="pl-PL" altLang="pl-PL" sz="1200" b="1" dirty="0"/>
              <a:t>i animacji</a:t>
            </a:r>
          </a:p>
          <a:p>
            <a:pPr algn="ctr" eaLnBrk="1" hangingPunct="1">
              <a:buClrTx/>
              <a:buFontTx/>
              <a:buNone/>
            </a:pPr>
            <a:r>
              <a:rPr lang="pl-PL" altLang="pl-PL" sz="1200" b="1" dirty="0"/>
              <a:t>PROGRAMOWANIE PRZEZ UŻYTKOWNIKA</a:t>
            </a:r>
          </a:p>
        </p:txBody>
      </p:sp>
      <p:pic>
        <p:nvPicPr>
          <p:cNvPr id="139" name="Picture 133"/>
          <p:cNvPicPr>
            <a:picLocks noChangeAspect="1" noChangeArrowheads="1"/>
          </p:cNvPicPr>
          <p:nvPr/>
        </p:nvPicPr>
        <p:blipFill>
          <a:blip r:embed="rId1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0"/>
          <a:stretch>
            <a:fillRect/>
          </a:stretch>
        </p:blipFill>
        <p:spPr bwMode="auto">
          <a:xfrm>
            <a:off x="4872038" y="1959168"/>
            <a:ext cx="355123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477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0" name="Picture 134"/>
          <p:cNvPicPr>
            <a:picLocks noChangeAspect="1" noChangeArrowheads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041" y="2558323"/>
            <a:ext cx="10763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1" name="Picture 135"/>
          <p:cNvPicPr>
            <a:picLocks noChangeAspect="1" noChangeArrowheads="1"/>
          </p:cNvPicPr>
          <p:nvPr/>
        </p:nvPicPr>
        <p:blipFill>
          <a:blip r:embed="rId1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2313" y="7716838"/>
            <a:ext cx="5616575" cy="442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2" name="Rectangle 136"/>
          <p:cNvSpPr>
            <a:spLocks noChangeArrowheads="1"/>
          </p:cNvSpPr>
          <p:nvPr/>
        </p:nvSpPr>
        <p:spPr bwMode="auto">
          <a:xfrm>
            <a:off x="5025525" y="1404335"/>
            <a:ext cx="3789362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pl-PL" altLang="pl-PL" b="1" baseline="-25000" dirty="0">
                <a:latin typeface="Arial" charset="0"/>
              </a:rPr>
              <a:t>Bezprzewodowy pilot dotykowy  </a:t>
            </a:r>
          </a:p>
        </p:txBody>
      </p:sp>
      <p:sp>
        <p:nvSpPr>
          <p:cNvPr id="143" name="Text Box 137"/>
          <p:cNvSpPr txBox="1">
            <a:spLocks noChangeArrowheads="1"/>
          </p:cNvSpPr>
          <p:nvPr/>
        </p:nvSpPr>
        <p:spPr bwMode="auto">
          <a:xfrm>
            <a:off x="3946525" y="727075"/>
            <a:ext cx="4892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407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5" presetClass="emph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 additive="repl">
                                        <p:cTn id="1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hidden"/>
                                          </p:val>
                                        </p:tav>
                                        <p:tav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0" presetClass="path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 -6 -0.01156 L -0.40955 -0.72486">
                                      <p:cBhvr additive="repl">
                                        <p:cTn id="19" dur="2000" fill="hold"/>
                                        <p:tgtEl>
                                          <p:spTgt spid="141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0" presetClass="path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55 -0.7257 L -0.40156 -0.71111">
                                      <p:cBhvr additive="repl">
                                        <p:cTn id="22" dur="500" fill="hold"/>
                                        <p:tgtEl>
                                          <p:spTgt spid="141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Robert\Pulpit\nowe logo\logo\logo pionow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998510" cy="55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3"/>
          <p:cNvSpPr/>
          <p:nvPr/>
        </p:nvSpPr>
        <p:spPr>
          <a:xfrm>
            <a:off x="-8506" y="920699"/>
            <a:ext cx="9174661" cy="7200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000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12875"/>
            <a:ext cx="3384550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19400"/>
            <a:ext cx="3598863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2339975" y="2492375"/>
            <a:ext cx="719138" cy="719138"/>
          </a:xfrm>
          <a:prstGeom prst="ellipse">
            <a:avLst/>
          </a:prstGeom>
          <a:noFill/>
          <a:ln w="5724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3059113" y="2995613"/>
            <a:ext cx="2592387" cy="1223962"/>
          </a:xfrm>
          <a:prstGeom prst="line">
            <a:avLst/>
          </a:prstGeom>
          <a:noFill/>
          <a:ln w="76320" cap="sq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800600" y="1268413"/>
            <a:ext cx="3948113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1920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1pPr>
            <a:lvl2pPr>
              <a:tabLst>
                <a:tab pos="1920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2pPr>
            <a:lvl3pPr>
              <a:tabLst>
                <a:tab pos="1920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3pPr>
            <a:lvl4pPr>
              <a:tabLst>
                <a:tab pos="1920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4pPr>
            <a:lvl5pPr>
              <a:tabLst>
                <a:tab pos="1920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920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920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920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920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9pPr>
          </a:lstStyle>
          <a:p>
            <a:pPr>
              <a:lnSpc>
                <a:spcPct val="125000"/>
              </a:lnSpc>
              <a:spcAft>
                <a:spcPts val="438"/>
              </a:spcAft>
              <a:buClr>
                <a:srgbClr val="FF0000"/>
              </a:buClr>
              <a:buSzPct val="150000"/>
              <a:buFont typeface="Wingdings" charset="2"/>
              <a:buChar char=""/>
            </a:pPr>
            <a:r>
              <a:rPr lang="de-DE" altLang="pl-PL" sz="1200">
                <a:latin typeface="Arial" charset="0"/>
              </a:rPr>
              <a:t>	</a:t>
            </a:r>
            <a:r>
              <a:rPr lang="pl-PL" altLang="pl-PL" sz="1400">
                <a:latin typeface="Arial" charset="0"/>
              </a:rPr>
              <a:t>Brak panela zewnętrznego</a:t>
            </a:r>
            <a:r>
              <a:rPr lang="de-DE" altLang="pl-PL" sz="1400">
                <a:latin typeface="Arial" charset="0"/>
              </a:rPr>
              <a:t> =</a:t>
            </a:r>
            <a:r>
              <a:rPr lang="de-DE" altLang="pl-PL" sz="1200">
                <a:latin typeface="Arial" charset="0"/>
              </a:rPr>
              <a:t> </a:t>
            </a:r>
            <a:r>
              <a:rPr lang="pl-PL" altLang="pl-PL" sz="1400" b="1">
                <a:latin typeface="Arial" charset="0"/>
              </a:rPr>
              <a:t>brak refleksów  </a:t>
            </a:r>
          </a:p>
          <a:p>
            <a:pPr>
              <a:lnSpc>
                <a:spcPct val="125000"/>
              </a:lnSpc>
              <a:spcAft>
                <a:spcPts val="438"/>
              </a:spcAft>
              <a:buClrTx/>
              <a:buSzPct val="150000"/>
              <a:buFontTx/>
              <a:buNone/>
            </a:pPr>
            <a:r>
              <a:rPr lang="pl-PL" altLang="pl-PL" sz="1400" b="1">
                <a:latin typeface="Arial" charset="0"/>
              </a:rPr>
              <a:t>    świetlnych</a:t>
            </a:r>
            <a:r>
              <a:rPr lang="de-DE" altLang="pl-PL" sz="1400" b="1">
                <a:latin typeface="Arial" charset="0"/>
              </a:rPr>
              <a:t>!</a:t>
            </a:r>
          </a:p>
          <a:p>
            <a:pPr>
              <a:lnSpc>
                <a:spcPct val="125000"/>
              </a:lnSpc>
              <a:spcAft>
                <a:spcPts val="375"/>
              </a:spcAft>
              <a:buClrTx/>
              <a:buSzPct val="150000"/>
              <a:buFontTx/>
              <a:buNone/>
            </a:pPr>
            <a:endParaRPr lang="de-DE" altLang="pl-PL" sz="1200" b="1">
              <a:latin typeface="Arial" charset="0"/>
            </a:endParaRPr>
          </a:p>
          <a:p>
            <a:pPr>
              <a:lnSpc>
                <a:spcPct val="125000"/>
              </a:lnSpc>
              <a:spcAft>
                <a:spcPts val="438"/>
              </a:spcAft>
              <a:buClr>
                <a:srgbClr val="FF0000"/>
              </a:buClr>
              <a:buSzPct val="150000"/>
              <a:buFont typeface="Wingdings" charset="2"/>
              <a:buChar char=""/>
            </a:pPr>
            <a:r>
              <a:rPr lang="de-DE" altLang="pl-PL" sz="1200">
                <a:latin typeface="Arial" charset="0"/>
              </a:rPr>
              <a:t>  </a:t>
            </a:r>
            <a:r>
              <a:rPr lang="pl-PL" altLang="pl-PL" sz="1400">
                <a:latin typeface="Arial" charset="0"/>
              </a:rPr>
              <a:t>Każda dioda posiada niezależną soczewkę</a:t>
            </a:r>
            <a:r>
              <a:rPr lang="en-US" altLang="pl-PL" sz="1400">
                <a:latin typeface="Arial" charset="0"/>
              </a:rPr>
              <a:t>   </a:t>
            </a:r>
          </a:p>
          <a:p>
            <a:pPr>
              <a:lnSpc>
                <a:spcPct val="125000"/>
              </a:lnSpc>
              <a:spcAft>
                <a:spcPts val="438"/>
              </a:spcAft>
              <a:buClrTx/>
              <a:buSzPct val="150000"/>
              <a:buFontTx/>
              <a:buNone/>
            </a:pPr>
            <a:r>
              <a:rPr lang="en-US" altLang="pl-PL" sz="1400">
                <a:latin typeface="Arial" charset="0"/>
              </a:rPr>
              <a:t>    </a:t>
            </a:r>
            <a:r>
              <a:rPr lang="pl-PL" altLang="pl-PL" sz="1400">
                <a:latin typeface="Arial" charset="0"/>
              </a:rPr>
              <a:t>co gwarantuje </a:t>
            </a:r>
            <a:r>
              <a:rPr lang="pl-PL" altLang="pl-PL" sz="1400" b="1">
                <a:latin typeface="Arial" charset="0"/>
              </a:rPr>
              <a:t>wysoką wydajność światła!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-1102021" y="453466"/>
            <a:ext cx="5702300" cy="503237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altLang="pl-PL" sz="2000" b="1" dirty="0" smtClean="0">
                <a:solidFill>
                  <a:schemeClr val="bg1">
                    <a:lumMod val="50000"/>
                  </a:schemeClr>
                </a:solidFill>
              </a:rPr>
              <a:t>Wysoka wydajność świetlna</a:t>
            </a:r>
            <a:endParaRPr lang="pl-PL" altLang="pl-PL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081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Robert\Pulpit\nowe logo\logo\logo pionow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998510" cy="55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3"/>
          <p:cNvSpPr/>
          <p:nvPr/>
        </p:nvSpPr>
        <p:spPr>
          <a:xfrm>
            <a:off x="-8506" y="920699"/>
            <a:ext cx="9174661" cy="7200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000"/>
              </a:solidFill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76375" y="5561013"/>
            <a:ext cx="3600450" cy="8620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80975" indent="-179388">
              <a:tabLst>
                <a:tab pos="180975" algn="l"/>
                <a:tab pos="1095375" algn="l"/>
                <a:tab pos="2009775" algn="l"/>
                <a:tab pos="2924175" algn="l"/>
                <a:tab pos="3838575" algn="l"/>
                <a:tab pos="4752975" algn="l"/>
                <a:tab pos="5667375" algn="l"/>
                <a:tab pos="6581775" algn="l"/>
                <a:tab pos="7496175" algn="l"/>
                <a:tab pos="8410575" algn="l"/>
                <a:tab pos="9324975" algn="l"/>
                <a:tab pos="1023937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1pPr>
            <a:lvl2pPr>
              <a:tabLst>
                <a:tab pos="180975" algn="l"/>
                <a:tab pos="1095375" algn="l"/>
                <a:tab pos="2009775" algn="l"/>
                <a:tab pos="2924175" algn="l"/>
                <a:tab pos="3838575" algn="l"/>
                <a:tab pos="4752975" algn="l"/>
                <a:tab pos="5667375" algn="l"/>
                <a:tab pos="6581775" algn="l"/>
                <a:tab pos="7496175" algn="l"/>
                <a:tab pos="8410575" algn="l"/>
                <a:tab pos="9324975" algn="l"/>
                <a:tab pos="1023937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2pPr>
            <a:lvl3pPr>
              <a:tabLst>
                <a:tab pos="180975" algn="l"/>
                <a:tab pos="1095375" algn="l"/>
                <a:tab pos="2009775" algn="l"/>
                <a:tab pos="2924175" algn="l"/>
                <a:tab pos="3838575" algn="l"/>
                <a:tab pos="4752975" algn="l"/>
                <a:tab pos="5667375" algn="l"/>
                <a:tab pos="6581775" algn="l"/>
                <a:tab pos="7496175" algn="l"/>
                <a:tab pos="8410575" algn="l"/>
                <a:tab pos="9324975" algn="l"/>
                <a:tab pos="1023937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3pPr>
            <a:lvl4pPr>
              <a:tabLst>
                <a:tab pos="180975" algn="l"/>
                <a:tab pos="1095375" algn="l"/>
                <a:tab pos="2009775" algn="l"/>
                <a:tab pos="2924175" algn="l"/>
                <a:tab pos="3838575" algn="l"/>
                <a:tab pos="4752975" algn="l"/>
                <a:tab pos="5667375" algn="l"/>
                <a:tab pos="6581775" algn="l"/>
                <a:tab pos="7496175" algn="l"/>
                <a:tab pos="8410575" algn="l"/>
                <a:tab pos="9324975" algn="l"/>
                <a:tab pos="1023937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4pPr>
            <a:lvl5pPr>
              <a:tabLst>
                <a:tab pos="180975" algn="l"/>
                <a:tab pos="1095375" algn="l"/>
                <a:tab pos="2009775" algn="l"/>
                <a:tab pos="2924175" algn="l"/>
                <a:tab pos="3838575" algn="l"/>
                <a:tab pos="4752975" algn="l"/>
                <a:tab pos="5667375" algn="l"/>
                <a:tab pos="6581775" algn="l"/>
                <a:tab pos="7496175" algn="l"/>
                <a:tab pos="8410575" algn="l"/>
                <a:tab pos="9324975" algn="l"/>
                <a:tab pos="1023937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0975" algn="l"/>
                <a:tab pos="1095375" algn="l"/>
                <a:tab pos="2009775" algn="l"/>
                <a:tab pos="2924175" algn="l"/>
                <a:tab pos="3838575" algn="l"/>
                <a:tab pos="4752975" algn="l"/>
                <a:tab pos="5667375" algn="l"/>
                <a:tab pos="6581775" algn="l"/>
                <a:tab pos="7496175" algn="l"/>
                <a:tab pos="8410575" algn="l"/>
                <a:tab pos="9324975" algn="l"/>
                <a:tab pos="1023937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0975" algn="l"/>
                <a:tab pos="1095375" algn="l"/>
                <a:tab pos="2009775" algn="l"/>
                <a:tab pos="2924175" algn="l"/>
                <a:tab pos="3838575" algn="l"/>
                <a:tab pos="4752975" algn="l"/>
                <a:tab pos="5667375" algn="l"/>
                <a:tab pos="6581775" algn="l"/>
                <a:tab pos="7496175" algn="l"/>
                <a:tab pos="8410575" algn="l"/>
                <a:tab pos="9324975" algn="l"/>
                <a:tab pos="1023937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0975" algn="l"/>
                <a:tab pos="1095375" algn="l"/>
                <a:tab pos="2009775" algn="l"/>
                <a:tab pos="2924175" algn="l"/>
                <a:tab pos="3838575" algn="l"/>
                <a:tab pos="4752975" algn="l"/>
                <a:tab pos="5667375" algn="l"/>
                <a:tab pos="6581775" algn="l"/>
                <a:tab pos="7496175" algn="l"/>
                <a:tab pos="8410575" algn="l"/>
                <a:tab pos="9324975" algn="l"/>
                <a:tab pos="1023937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0975" algn="l"/>
                <a:tab pos="1095375" algn="l"/>
                <a:tab pos="2009775" algn="l"/>
                <a:tab pos="2924175" algn="l"/>
                <a:tab pos="3838575" algn="l"/>
                <a:tab pos="4752975" algn="l"/>
                <a:tab pos="5667375" algn="l"/>
                <a:tab pos="6581775" algn="l"/>
                <a:tab pos="7496175" algn="l"/>
                <a:tab pos="8410575" algn="l"/>
                <a:tab pos="9324975" algn="l"/>
                <a:tab pos="1023937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75"/>
              </a:spcBef>
              <a:buClrTx/>
              <a:buFontTx/>
              <a:buNone/>
            </a:pPr>
            <a:r>
              <a:rPr lang="pl-PL" altLang="pl-PL" sz="1400" b="1">
                <a:latin typeface="Arial" charset="0"/>
              </a:rPr>
              <a:t>Produkt konkurencyjny</a:t>
            </a:r>
          </a:p>
          <a:p>
            <a:pPr marL="179388" indent="-177800" eaLnBrk="1" hangingPunct="1">
              <a:spcBef>
                <a:spcPts val="750"/>
              </a:spcBef>
              <a:buClr>
                <a:srgbClr val="FF0000"/>
              </a:buClr>
              <a:buSzPct val="150000"/>
              <a:buFont typeface="Wingdings" charset="2"/>
              <a:buChar char=""/>
            </a:pPr>
            <a:r>
              <a:rPr lang="pl-PL" altLang="pl-PL" sz="1200" b="1">
                <a:latin typeface="Arial" charset="0"/>
              </a:rPr>
              <a:t>Zewnętrzny panel powoduje powstawanie</a:t>
            </a:r>
          </a:p>
          <a:p>
            <a:pPr eaLnBrk="1" hangingPunct="1">
              <a:spcBef>
                <a:spcPts val="750"/>
              </a:spcBef>
              <a:buClrTx/>
              <a:buSzPct val="150000"/>
              <a:buFontTx/>
              <a:buNone/>
            </a:pPr>
            <a:r>
              <a:rPr lang="pl-PL" altLang="pl-PL" sz="1200" b="1">
                <a:latin typeface="Arial" charset="0"/>
              </a:rPr>
              <a:t>     refleksów świetlnych!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876800" y="5500688"/>
            <a:ext cx="3457575" cy="158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80975" indent="-179388">
              <a:tabLst>
                <a:tab pos="180975" algn="l"/>
                <a:tab pos="1095375" algn="l"/>
                <a:tab pos="2009775" algn="l"/>
                <a:tab pos="2924175" algn="l"/>
                <a:tab pos="3838575" algn="l"/>
                <a:tab pos="4752975" algn="l"/>
                <a:tab pos="5667375" algn="l"/>
                <a:tab pos="6581775" algn="l"/>
                <a:tab pos="7496175" algn="l"/>
                <a:tab pos="8410575" algn="l"/>
                <a:tab pos="9324975" algn="l"/>
                <a:tab pos="1023937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1pPr>
            <a:lvl2pPr>
              <a:tabLst>
                <a:tab pos="180975" algn="l"/>
                <a:tab pos="1095375" algn="l"/>
                <a:tab pos="2009775" algn="l"/>
                <a:tab pos="2924175" algn="l"/>
                <a:tab pos="3838575" algn="l"/>
                <a:tab pos="4752975" algn="l"/>
                <a:tab pos="5667375" algn="l"/>
                <a:tab pos="6581775" algn="l"/>
                <a:tab pos="7496175" algn="l"/>
                <a:tab pos="8410575" algn="l"/>
                <a:tab pos="9324975" algn="l"/>
                <a:tab pos="1023937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2pPr>
            <a:lvl3pPr>
              <a:tabLst>
                <a:tab pos="180975" algn="l"/>
                <a:tab pos="1095375" algn="l"/>
                <a:tab pos="2009775" algn="l"/>
                <a:tab pos="2924175" algn="l"/>
                <a:tab pos="3838575" algn="l"/>
                <a:tab pos="4752975" algn="l"/>
                <a:tab pos="5667375" algn="l"/>
                <a:tab pos="6581775" algn="l"/>
                <a:tab pos="7496175" algn="l"/>
                <a:tab pos="8410575" algn="l"/>
                <a:tab pos="9324975" algn="l"/>
                <a:tab pos="1023937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3pPr>
            <a:lvl4pPr>
              <a:tabLst>
                <a:tab pos="180975" algn="l"/>
                <a:tab pos="1095375" algn="l"/>
                <a:tab pos="2009775" algn="l"/>
                <a:tab pos="2924175" algn="l"/>
                <a:tab pos="3838575" algn="l"/>
                <a:tab pos="4752975" algn="l"/>
                <a:tab pos="5667375" algn="l"/>
                <a:tab pos="6581775" algn="l"/>
                <a:tab pos="7496175" algn="l"/>
                <a:tab pos="8410575" algn="l"/>
                <a:tab pos="9324975" algn="l"/>
                <a:tab pos="1023937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4pPr>
            <a:lvl5pPr>
              <a:tabLst>
                <a:tab pos="180975" algn="l"/>
                <a:tab pos="1095375" algn="l"/>
                <a:tab pos="2009775" algn="l"/>
                <a:tab pos="2924175" algn="l"/>
                <a:tab pos="3838575" algn="l"/>
                <a:tab pos="4752975" algn="l"/>
                <a:tab pos="5667375" algn="l"/>
                <a:tab pos="6581775" algn="l"/>
                <a:tab pos="7496175" algn="l"/>
                <a:tab pos="8410575" algn="l"/>
                <a:tab pos="9324975" algn="l"/>
                <a:tab pos="1023937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0975" algn="l"/>
                <a:tab pos="1095375" algn="l"/>
                <a:tab pos="2009775" algn="l"/>
                <a:tab pos="2924175" algn="l"/>
                <a:tab pos="3838575" algn="l"/>
                <a:tab pos="4752975" algn="l"/>
                <a:tab pos="5667375" algn="l"/>
                <a:tab pos="6581775" algn="l"/>
                <a:tab pos="7496175" algn="l"/>
                <a:tab pos="8410575" algn="l"/>
                <a:tab pos="9324975" algn="l"/>
                <a:tab pos="1023937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0975" algn="l"/>
                <a:tab pos="1095375" algn="l"/>
                <a:tab pos="2009775" algn="l"/>
                <a:tab pos="2924175" algn="l"/>
                <a:tab pos="3838575" algn="l"/>
                <a:tab pos="4752975" algn="l"/>
                <a:tab pos="5667375" algn="l"/>
                <a:tab pos="6581775" algn="l"/>
                <a:tab pos="7496175" algn="l"/>
                <a:tab pos="8410575" algn="l"/>
                <a:tab pos="9324975" algn="l"/>
                <a:tab pos="1023937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0975" algn="l"/>
                <a:tab pos="1095375" algn="l"/>
                <a:tab pos="2009775" algn="l"/>
                <a:tab pos="2924175" algn="l"/>
                <a:tab pos="3838575" algn="l"/>
                <a:tab pos="4752975" algn="l"/>
                <a:tab pos="5667375" algn="l"/>
                <a:tab pos="6581775" algn="l"/>
                <a:tab pos="7496175" algn="l"/>
                <a:tab pos="8410575" algn="l"/>
                <a:tab pos="9324975" algn="l"/>
                <a:tab pos="1023937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0975" algn="l"/>
                <a:tab pos="1095375" algn="l"/>
                <a:tab pos="2009775" algn="l"/>
                <a:tab pos="2924175" algn="l"/>
                <a:tab pos="3838575" algn="l"/>
                <a:tab pos="4752975" algn="l"/>
                <a:tab pos="5667375" algn="l"/>
                <a:tab pos="6581775" algn="l"/>
                <a:tab pos="7496175" algn="l"/>
                <a:tab pos="8410575" algn="l"/>
                <a:tab pos="9324975" algn="l"/>
                <a:tab pos="10239375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9pPr>
          </a:lstStyle>
          <a:p>
            <a:pPr eaLnBrk="1" hangingPunct="1">
              <a:spcBef>
                <a:spcPts val="875"/>
              </a:spcBef>
              <a:buClrTx/>
              <a:buFontTx/>
              <a:buNone/>
            </a:pPr>
            <a:r>
              <a:rPr lang="pl-PL" altLang="pl-PL" sz="1400" b="1">
                <a:latin typeface="Arial" charset="0"/>
              </a:rPr>
              <a:t>Produkt </a:t>
            </a:r>
            <a:r>
              <a:rPr lang="de-DE" altLang="pl-PL" sz="1400" b="1">
                <a:latin typeface="Arial" charset="0"/>
              </a:rPr>
              <a:t>horizont</a:t>
            </a:r>
          </a:p>
          <a:p>
            <a:pPr marL="179388" indent="-177800">
              <a:lnSpc>
                <a:spcPct val="125000"/>
              </a:lnSpc>
              <a:spcAft>
                <a:spcPts val="375"/>
              </a:spcAft>
              <a:buClr>
                <a:srgbClr val="FF0000"/>
              </a:buClr>
              <a:buSzPct val="150000"/>
              <a:buFont typeface="Wingdings" charset="2"/>
              <a:buChar char=""/>
            </a:pPr>
            <a:r>
              <a:rPr lang="pl-PL" altLang="pl-PL" sz="1200">
                <a:latin typeface="Arial" charset="0"/>
              </a:rPr>
              <a:t>Każda dioda posiada niezależną soczewkę</a:t>
            </a:r>
            <a:r>
              <a:rPr lang="en-US" altLang="pl-PL" sz="1200">
                <a:latin typeface="Arial" charset="0"/>
              </a:rPr>
              <a:t>   </a:t>
            </a:r>
          </a:p>
          <a:p>
            <a:pPr>
              <a:lnSpc>
                <a:spcPct val="125000"/>
              </a:lnSpc>
              <a:spcAft>
                <a:spcPts val="375"/>
              </a:spcAft>
              <a:buClrTx/>
              <a:buSzPct val="150000"/>
              <a:buFontTx/>
              <a:buNone/>
            </a:pPr>
            <a:r>
              <a:rPr lang="en-US" altLang="pl-PL" sz="1200">
                <a:latin typeface="Arial" charset="0"/>
              </a:rPr>
              <a:t>    </a:t>
            </a:r>
            <a:r>
              <a:rPr lang="pl-PL" altLang="pl-PL" sz="1200">
                <a:latin typeface="Arial" charset="0"/>
              </a:rPr>
              <a:t>co gwarantuje </a:t>
            </a:r>
            <a:r>
              <a:rPr lang="pl-PL" altLang="pl-PL" sz="1200" b="1">
                <a:latin typeface="Arial" charset="0"/>
              </a:rPr>
              <a:t>wysoką wydajność światła!</a:t>
            </a:r>
          </a:p>
          <a:p>
            <a:pPr marL="179388" indent="-177800">
              <a:lnSpc>
                <a:spcPct val="125000"/>
              </a:lnSpc>
              <a:spcAft>
                <a:spcPts val="375"/>
              </a:spcAft>
              <a:buClr>
                <a:srgbClr val="FF0000"/>
              </a:buClr>
              <a:buSzPct val="150000"/>
              <a:buFont typeface="Wingdings" charset="2"/>
              <a:buChar char=""/>
            </a:pPr>
            <a:r>
              <a:rPr lang="pl-PL" altLang="pl-PL" sz="1200">
                <a:latin typeface="Arial" charset="0"/>
              </a:rPr>
              <a:t>Brak panela zewnętrznego</a:t>
            </a:r>
            <a:r>
              <a:rPr lang="de-DE" altLang="pl-PL" sz="1200">
                <a:latin typeface="Arial" charset="0"/>
              </a:rPr>
              <a:t> = </a:t>
            </a:r>
            <a:r>
              <a:rPr lang="pl-PL" altLang="pl-PL" sz="1200" b="1">
                <a:latin typeface="Arial" charset="0"/>
              </a:rPr>
              <a:t>brak refleksów  </a:t>
            </a:r>
          </a:p>
          <a:p>
            <a:pPr>
              <a:lnSpc>
                <a:spcPct val="125000"/>
              </a:lnSpc>
              <a:spcAft>
                <a:spcPts val="375"/>
              </a:spcAft>
              <a:buClrTx/>
              <a:buSzPct val="150000"/>
              <a:buFontTx/>
              <a:buNone/>
            </a:pPr>
            <a:r>
              <a:rPr lang="pl-PL" altLang="pl-PL" sz="1200" b="1">
                <a:latin typeface="Arial" charset="0"/>
              </a:rPr>
              <a:t>    świetlnych</a:t>
            </a:r>
            <a:r>
              <a:rPr lang="de-DE" altLang="pl-PL" sz="1200" b="1">
                <a:latin typeface="Arial" charset="0"/>
              </a:rPr>
              <a:t>!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90650"/>
            <a:ext cx="727392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411413" y="4581525"/>
            <a:ext cx="185737" cy="98425"/>
          </a:xfrm>
          <a:prstGeom prst="rect">
            <a:avLst/>
          </a:prstGeom>
          <a:solidFill>
            <a:srgbClr val="000000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>
          <a:xfrm>
            <a:off x="-474302" y="465264"/>
            <a:ext cx="5702300" cy="503237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altLang="pl-PL" sz="2000" b="1" dirty="0" smtClean="0">
                <a:solidFill>
                  <a:schemeClr val="bg1">
                    <a:lumMod val="50000"/>
                  </a:schemeClr>
                </a:solidFill>
              </a:rPr>
              <a:t>Porównanie Urządzeń (Plusy i minusy)</a:t>
            </a:r>
            <a:endParaRPr lang="pl-PL" altLang="pl-PL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436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Robert\Pulpit\nowe logo\logo\logo pionow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998510" cy="55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3"/>
          <p:cNvSpPr/>
          <p:nvPr/>
        </p:nvSpPr>
        <p:spPr>
          <a:xfrm>
            <a:off x="-8506" y="920699"/>
            <a:ext cx="9174661" cy="7200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000"/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562600"/>
            <a:ext cx="1676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066800" y="5638800"/>
            <a:ext cx="3810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spcBef>
                <a:spcPts val="1000"/>
              </a:spcBef>
              <a:buClrTx/>
              <a:buFontTx/>
              <a:buNone/>
            </a:pPr>
            <a:r>
              <a:rPr lang="pl-PL" altLang="pl-PL" sz="1600" b="1">
                <a:latin typeface="Arial" charset="0"/>
              </a:rPr>
              <a:t>W przypadku produktu konkurencji mniejszy kąt świecenia diod LED powoduje nieczytelność wyświetlanych komunikatów.</a:t>
            </a: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390650"/>
            <a:ext cx="727392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Rectangle 1"/>
          <p:cNvSpPr txBox="1">
            <a:spLocks noChangeArrowheads="1"/>
          </p:cNvSpPr>
          <p:nvPr/>
        </p:nvSpPr>
        <p:spPr>
          <a:xfrm>
            <a:off x="-333739" y="453466"/>
            <a:ext cx="5702300" cy="503237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altLang="pl-PL" sz="2000" b="1" dirty="0" smtClean="0">
                <a:solidFill>
                  <a:schemeClr val="bg1">
                    <a:lumMod val="50000"/>
                  </a:schemeClr>
                </a:solidFill>
              </a:rPr>
              <a:t>Porównanie Urządzeń (kąt widzenia LED)</a:t>
            </a:r>
            <a:endParaRPr lang="pl-PL" altLang="pl-PL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140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Robert\Pulpit\nowe logo\logo\logo pionow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998510" cy="55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3"/>
          <p:cNvSpPr/>
          <p:nvPr/>
        </p:nvSpPr>
        <p:spPr>
          <a:xfrm>
            <a:off x="-8506" y="920699"/>
            <a:ext cx="9174661" cy="7200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000"/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68438"/>
            <a:ext cx="2592387" cy="49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180528" y="453466"/>
            <a:ext cx="6172200" cy="503237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pl-PL" sz="2000" b="1" dirty="0" smtClean="0">
                <a:solidFill>
                  <a:schemeClr val="bg1">
                    <a:lumMod val="50000"/>
                  </a:schemeClr>
                </a:solidFill>
              </a:rPr>
              <a:t>VWT-LED, </a:t>
            </a:r>
            <a:r>
              <a:rPr lang="pl-PL" altLang="pl-PL" sz="2000" b="1" dirty="0" smtClean="0">
                <a:solidFill>
                  <a:schemeClr val="bg1">
                    <a:lumMod val="50000"/>
                  </a:schemeClr>
                </a:solidFill>
              </a:rPr>
              <a:t>przyczepa z tablicą o zmiennej treści</a:t>
            </a:r>
            <a:endParaRPr lang="pl-PL" altLang="pl-PL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800600" y="1555750"/>
            <a:ext cx="4114800" cy="423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1920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1pPr>
            <a:lvl2pPr>
              <a:tabLst>
                <a:tab pos="1920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2pPr>
            <a:lvl3pPr>
              <a:tabLst>
                <a:tab pos="1920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3pPr>
            <a:lvl4pPr>
              <a:tabLst>
                <a:tab pos="1920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4pPr>
            <a:lvl5pPr>
              <a:tabLst>
                <a:tab pos="1920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920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920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920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920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9pPr>
          </a:lstStyle>
          <a:p>
            <a:pPr>
              <a:lnSpc>
                <a:spcPct val="125000"/>
              </a:lnSpc>
              <a:spcAft>
                <a:spcPts val="375"/>
              </a:spcAft>
              <a:buClr>
                <a:srgbClr val="FF0000"/>
              </a:buClr>
              <a:buSzPct val="150000"/>
              <a:buFont typeface="Wingdings" charset="2"/>
              <a:buChar char=""/>
            </a:pPr>
            <a:r>
              <a:rPr lang="de-DE" altLang="pl-PL" sz="1200">
                <a:latin typeface="Arial" charset="0"/>
              </a:rPr>
              <a:t>	</a:t>
            </a:r>
            <a:r>
              <a:rPr lang="pl-PL" altLang="pl-PL" sz="1200" b="1">
                <a:latin typeface="Arial" charset="0"/>
              </a:rPr>
              <a:t>Programowanie symboli ruchu drogowego,  </a:t>
            </a:r>
          </a:p>
          <a:p>
            <a:pPr>
              <a:lnSpc>
                <a:spcPct val="125000"/>
              </a:lnSpc>
              <a:spcAft>
                <a:spcPts val="375"/>
              </a:spcAft>
              <a:buClrTx/>
              <a:buSzPct val="150000"/>
              <a:buFontTx/>
              <a:buNone/>
            </a:pPr>
            <a:r>
              <a:rPr lang="pl-PL" altLang="pl-PL" sz="1200" b="1">
                <a:latin typeface="Arial" charset="0"/>
              </a:rPr>
              <a:t>     strzałek kierujących jak również komunikatów   </a:t>
            </a:r>
          </a:p>
          <a:p>
            <a:pPr>
              <a:lnSpc>
                <a:spcPct val="125000"/>
              </a:lnSpc>
              <a:spcAft>
                <a:spcPts val="375"/>
              </a:spcAft>
              <a:buClrTx/>
              <a:buSzPct val="150000"/>
              <a:buFontTx/>
              <a:buNone/>
            </a:pPr>
            <a:r>
              <a:rPr lang="pl-PL" altLang="pl-PL" sz="1200" b="1">
                <a:latin typeface="Arial" charset="0"/>
              </a:rPr>
              <a:t>     takich jak: „WYPADEK”, „UWAGA OBJAZD”,     </a:t>
            </a:r>
          </a:p>
          <a:p>
            <a:pPr>
              <a:lnSpc>
                <a:spcPct val="125000"/>
              </a:lnSpc>
              <a:spcAft>
                <a:spcPts val="375"/>
              </a:spcAft>
              <a:buClrTx/>
              <a:buSzPct val="150000"/>
              <a:buFontTx/>
              <a:buNone/>
            </a:pPr>
            <a:r>
              <a:rPr lang="pl-PL" altLang="pl-PL" sz="1200" b="1">
                <a:latin typeface="Arial" charset="0"/>
              </a:rPr>
              <a:t>     itp., (również w języku polskim).</a:t>
            </a:r>
            <a:r>
              <a:rPr lang="en-US" altLang="pl-PL" sz="1200" b="1">
                <a:latin typeface="Arial" charset="0"/>
              </a:rPr>
              <a:t> </a:t>
            </a:r>
            <a:r>
              <a:rPr lang="pl-PL" altLang="pl-PL" sz="1200" b="1">
                <a:latin typeface="Arial" charset="0"/>
              </a:rPr>
              <a:t>Możliwość </a:t>
            </a:r>
          </a:p>
          <a:p>
            <a:pPr>
              <a:lnSpc>
                <a:spcPct val="125000"/>
              </a:lnSpc>
              <a:spcAft>
                <a:spcPts val="375"/>
              </a:spcAft>
              <a:buClrTx/>
              <a:buSzPct val="150000"/>
              <a:buFontTx/>
              <a:buNone/>
            </a:pPr>
            <a:r>
              <a:rPr lang="pl-PL" altLang="pl-PL" sz="1200" b="1">
                <a:latin typeface="Arial" charset="0"/>
              </a:rPr>
              <a:t>    indywidualnego programowania przez użytkownika</a:t>
            </a:r>
            <a:r>
              <a:rPr lang="en-US" altLang="pl-PL" sz="1200" b="1">
                <a:latin typeface="Arial" charset="0"/>
              </a:rPr>
              <a:t/>
            </a:r>
            <a:br>
              <a:rPr lang="en-US" altLang="pl-PL" sz="1200" b="1">
                <a:latin typeface="Arial" charset="0"/>
              </a:rPr>
            </a:br>
            <a:endParaRPr lang="en-US" altLang="pl-PL" sz="1200" b="1">
              <a:latin typeface="Arial" charset="0"/>
            </a:endParaRPr>
          </a:p>
          <a:p>
            <a:pPr>
              <a:lnSpc>
                <a:spcPct val="125000"/>
              </a:lnSpc>
              <a:spcAft>
                <a:spcPts val="375"/>
              </a:spcAft>
              <a:buClr>
                <a:srgbClr val="FF0000"/>
              </a:buClr>
              <a:buSzPct val="150000"/>
              <a:buFont typeface="Wingdings" charset="2"/>
              <a:buChar char=""/>
            </a:pPr>
            <a:r>
              <a:rPr lang="en-US" altLang="pl-PL" sz="1200" b="1">
                <a:latin typeface="Arial" charset="0"/>
              </a:rPr>
              <a:t>	</a:t>
            </a:r>
            <a:r>
              <a:rPr lang="pl-PL" altLang="pl-PL" sz="1200" b="1">
                <a:latin typeface="Arial" charset="0"/>
              </a:rPr>
              <a:t>Możliwość wybrania dowolnej wielkości liter. Ich </a:t>
            </a:r>
          </a:p>
          <a:p>
            <a:pPr>
              <a:lnSpc>
                <a:spcPct val="125000"/>
              </a:lnSpc>
              <a:spcAft>
                <a:spcPts val="375"/>
              </a:spcAft>
              <a:buClrTx/>
              <a:buSzPct val="150000"/>
              <a:buFontTx/>
              <a:buNone/>
            </a:pPr>
            <a:r>
              <a:rPr lang="pl-PL" altLang="pl-PL" sz="1200" b="1">
                <a:latin typeface="Arial" charset="0"/>
              </a:rPr>
              <a:t>    wysokość jest ograniczona jedynie koniecznością  </a:t>
            </a:r>
          </a:p>
          <a:p>
            <a:pPr>
              <a:lnSpc>
                <a:spcPct val="125000"/>
              </a:lnSpc>
              <a:spcAft>
                <a:spcPts val="375"/>
              </a:spcAft>
              <a:buClrTx/>
              <a:buSzPct val="150000"/>
              <a:buFontTx/>
              <a:buNone/>
            </a:pPr>
            <a:r>
              <a:rPr lang="pl-PL" altLang="pl-PL" sz="1200" b="1">
                <a:latin typeface="Arial" charset="0"/>
              </a:rPr>
              <a:t>    zachowania proporcji i czytelnością wyświetlanego </a:t>
            </a:r>
          </a:p>
          <a:p>
            <a:pPr>
              <a:lnSpc>
                <a:spcPct val="125000"/>
              </a:lnSpc>
              <a:spcAft>
                <a:spcPts val="375"/>
              </a:spcAft>
              <a:buClrTx/>
              <a:buSzPct val="150000"/>
              <a:buFontTx/>
              <a:buNone/>
            </a:pPr>
            <a:r>
              <a:rPr lang="pl-PL" altLang="pl-PL" sz="1200" b="1">
                <a:latin typeface="Arial" charset="0"/>
              </a:rPr>
              <a:t>    komunikatu.  </a:t>
            </a:r>
          </a:p>
          <a:p>
            <a:pPr>
              <a:lnSpc>
                <a:spcPct val="125000"/>
              </a:lnSpc>
              <a:spcAft>
                <a:spcPts val="375"/>
              </a:spcAft>
              <a:buClr>
                <a:srgbClr val="FF0000"/>
              </a:buClr>
              <a:buSzPct val="150000"/>
              <a:buFont typeface="Wingdings" charset="2"/>
              <a:buNone/>
            </a:pPr>
            <a:endParaRPr lang="de-DE" altLang="pl-PL" sz="1200">
              <a:latin typeface="Arial" charset="0"/>
            </a:endParaRPr>
          </a:p>
          <a:p>
            <a:pPr>
              <a:lnSpc>
                <a:spcPct val="125000"/>
              </a:lnSpc>
              <a:spcAft>
                <a:spcPts val="375"/>
              </a:spcAft>
              <a:buClr>
                <a:srgbClr val="FF0000"/>
              </a:buClr>
              <a:buSzPct val="150000"/>
              <a:buFont typeface="Wingdings" charset="2"/>
              <a:buNone/>
            </a:pPr>
            <a:endParaRPr lang="de-DE" altLang="pl-PL" sz="1200">
              <a:latin typeface="Arial" charset="0"/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756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Robert\Pulpit\nowe logo\logo\logo pionow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998510" cy="55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3"/>
          <p:cNvSpPr/>
          <p:nvPr/>
        </p:nvSpPr>
        <p:spPr>
          <a:xfrm>
            <a:off x="-8506" y="920699"/>
            <a:ext cx="9174661" cy="7200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-152400" y="453466"/>
            <a:ext cx="6096000" cy="503237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de-DE" altLang="pl-PL" sz="2000" b="1" dirty="0" smtClean="0"/>
              <a:t>VWT-LED, </a:t>
            </a:r>
            <a:r>
              <a:rPr lang="pl-PL" altLang="pl-PL" sz="2000" b="1" dirty="0" smtClean="0"/>
              <a:t>przyczepa z tablicą o zmiennej treści</a:t>
            </a:r>
            <a:endParaRPr lang="pl-PL" altLang="pl-PL" sz="2000" b="1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473200"/>
            <a:ext cx="2571750" cy="490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787900" y="1844675"/>
            <a:ext cx="409257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1920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1920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1920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1920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1920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920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920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920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192088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icrosoft YaHei" charset="0"/>
                <a:cs typeface="Microsoft YaHei" charset="0"/>
              </a:defRPr>
            </a:lvl9pPr>
          </a:lstStyle>
          <a:p>
            <a:pPr>
              <a:lnSpc>
                <a:spcPct val="125000"/>
              </a:lnSpc>
              <a:spcAft>
                <a:spcPts val="375"/>
              </a:spcAft>
              <a:buClrTx/>
              <a:buSzPct val="150000"/>
              <a:buFontTx/>
              <a:buNone/>
            </a:pPr>
            <a:r>
              <a:rPr lang="pl-PL" altLang="pl-PL" sz="1400" b="1" dirty="0">
                <a:latin typeface="Arial" charset="0"/>
              </a:rPr>
              <a:t>Górna część tablicy</a:t>
            </a:r>
            <a:r>
              <a:rPr lang="de-DE" altLang="pl-PL" sz="1200" b="1" dirty="0">
                <a:latin typeface="Arial" charset="0"/>
              </a:rPr>
              <a:t>	</a:t>
            </a:r>
          </a:p>
          <a:p>
            <a:pPr>
              <a:lnSpc>
                <a:spcPct val="125000"/>
              </a:lnSpc>
              <a:spcAft>
                <a:spcPts val="375"/>
              </a:spcAft>
              <a:buClr>
                <a:srgbClr val="FF0000"/>
              </a:buClr>
              <a:buSzPct val="150000"/>
              <a:buFont typeface="Wingdings" charset="2"/>
              <a:buChar char=""/>
            </a:pPr>
            <a:r>
              <a:rPr lang="de-DE" altLang="pl-PL" sz="1200" dirty="0">
                <a:latin typeface="Arial" charset="0"/>
              </a:rPr>
              <a:t>	</a:t>
            </a:r>
            <a:r>
              <a:rPr lang="pl-PL" altLang="pl-PL" sz="1200" dirty="0">
                <a:latin typeface="Arial" charset="0"/>
              </a:rPr>
              <a:t>Dwukolorowa grafika</a:t>
            </a:r>
            <a:r>
              <a:rPr lang="en-US" altLang="pl-PL" sz="1200" b="1" dirty="0">
                <a:latin typeface="Arial" charset="0"/>
              </a:rPr>
              <a:t>: 2,304 </a:t>
            </a:r>
            <a:r>
              <a:rPr lang="pl-PL" altLang="pl-PL" sz="1200" b="1" dirty="0">
                <a:latin typeface="Arial" charset="0"/>
              </a:rPr>
              <a:t>białych diod i</a:t>
            </a:r>
            <a:r>
              <a:rPr lang="en-US" altLang="pl-PL" sz="1200" b="1" dirty="0">
                <a:latin typeface="Arial" charset="0"/>
              </a:rPr>
              <a:t> 2,304 </a:t>
            </a:r>
            <a:r>
              <a:rPr lang="pl-PL" altLang="pl-PL" sz="1200" b="1" dirty="0">
                <a:latin typeface="Arial" charset="0"/>
              </a:rPr>
              <a:t> </a:t>
            </a:r>
          </a:p>
          <a:p>
            <a:pPr>
              <a:lnSpc>
                <a:spcPct val="125000"/>
              </a:lnSpc>
              <a:spcAft>
                <a:spcPts val="375"/>
              </a:spcAft>
              <a:buClrTx/>
              <a:buSzPct val="150000"/>
              <a:buFontTx/>
              <a:buNone/>
            </a:pPr>
            <a:r>
              <a:rPr lang="pl-PL" altLang="pl-PL" sz="1200" b="1" dirty="0">
                <a:latin typeface="Arial" charset="0"/>
              </a:rPr>
              <a:t>     czerwonych</a:t>
            </a:r>
          </a:p>
          <a:p>
            <a:pPr>
              <a:lnSpc>
                <a:spcPct val="125000"/>
              </a:lnSpc>
              <a:spcAft>
                <a:spcPts val="375"/>
              </a:spcAft>
              <a:buClr>
                <a:srgbClr val="FF0000"/>
              </a:buClr>
              <a:buSzPct val="150000"/>
              <a:buFont typeface="Wingdings" charset="2"/>
              <a:buChar char=""/>
            </a:pPr>
            <a:r>
              <a:rPr lang="en-US" altLang="pl-PL" sz="1200" b="1" dirty="0">
                <a:latin typeface="Arial" charset="0"/>
              </a:rPr>
              <a:t>	</a:t>
            </a:r>
            <a:r>
              <a:rPr lang="pl-PL" altLang="pl-PL" sz="1200" b="1" dirty="0">
                <a:latin typeface="Arial" charset="0"/>
              </a:rPr>
              <a:t>Do 1,024 białych pikseli i 1,024 czerwonych, na  </a:t>
            </a:r>
          </a:p>
          <a:p>
            <a:pPr>
              <a:lnSpc>
                <a:spcPct val="125000"/>
              </a:lnSpc>
              <a:spcAft>
                <a:spcPts val="375"/>
              </a:spcAft>
              <a:buClrTx/>
              <a:buSzPct val="150000"/>
              <a:buFontTx/>
              <a:buNone/>
            </a:pPr>
            <a:r>
              <a:rPr lang="pl-PL" altLang="pl-PL" sz="1200" b="1" dirty="0">
                <a:latin typeface="Arial" charset="0"/>
              </a:rPr>
              <a:t>     każdy wyświetlany znak drogowy</a:t>
            </a:r>
          </a:p>
          <a:p>
            <a:pPr>
              <a:lnSpc>
                <a:spcPct val="125000"/>
              </a:lnSpc>
              <a:spcAft>
                <a:spcPts val="375"/>
              </a:spcAft>
              <a:buClr>
                <a:srgbClr val="FF0000"/>
              </a:buClr>
              <a:buSzPct val="150000"/>
              <a:buFont typeface="Wingdings" charset="2"/>
              <a:buChar char=""/>
            </a:pPr>
            <a:r>
              <a:rPr lang="en-US" altLang="pl-PL" sz="1200" b="1" dirty="0">
                <a:latin typeface="Arial" charset="0"/>
              </a:rPr>
              <a:t>	</a:t>
            </a:r>
            <a:r>
              <a:rPr lang="pl-PL" altLang="pl-PL" sz="1200" b="1" dirty="0">
                <a:latin typeface="Arial" charset="0"/>
              </a:rPr>
              <a:t>Różne wielkości znaków drogowych:</a:t>
            </a:r>
            <a:r>
              <a:rPr lang="en-US" altLang="pl-PL" sz="1200" b="1" dirty="0">
                <a:latin typeface="Arial" charset="0"/>
              </a:rPr>
              <a:t/>
            </a:r>
            <a:br>
              <a:rPr lang="en-US" altLang="pl-PL" sz="1200" b="1" dirty="0">
                <a:latin typeface="Arial" charset="0"/>
              </a:rPr>
            </a:br>
            <a:r>
              <a:rPr lang="en-US" altLang="pl-PL" sz="1200" b="1" dirty="0">
                <a:latin typeface="Arial" charset="0"/>
              </a:rPr>
              <a:t>	Ø 940 mm,</a:t>
            </a:r>
            <a:r>
              <a:rPr lang="pl-PL" altLang="pl-PL" sz="1200" b="1" dirty="0">
                <a:latin typeface="Arial" charset="0"/>
              </a:rPr>
              <a:t>      </a:t>
            </a:r>
            <a:r>
              <a:rPr lang="en-US" altLang="pl-PL" sz="1200" b="1" dirty="0">
                <a:latin typeface="Arial" charset="0"/>
              </a:rPr>
              <a:t>  980 mm,</a:t>
            </a:r>
            <a:r>
              <a:rPr lang="pl-PL" altLang="pl-PL" sz="1200" b="1" dirty="0">
                <a:latin typeface="Arial" charset="0"/>
              </a:rPr>
              <a:t>      </a:t>
            </a:r>
            <a:r>
              <a:rPr lang="en-US" altLang="pl-PL" sz="1200" b="1" dirty="0">
                <a:latin typeface="Arial" charset="0"/>
              </a:rPr>
              <a:t>  940 mm	</a:t>
            </a:r>
          </a:p>
          <a:p>
            <a:pPr>
              <a:lnSpc>
                <a:spcPct val="125000"/>
              </a:lnSpc>
              <a:spcAft>
                <a:spcPts val="375"/>
              </a:spcAft>
              <a:buClr>
                <a:srgbClr val="FF0000"/>
              </a:buClr>
              <a:buSzPct val="150000"/>
              <a:buFont typeface="Wingdings" charset="2"/>
              <a:buChar char=""/>
            </a:pPr>
            <a:r>
              <a:rPr lang="en-US" altLang="pl-PL" sz="1200" b="1" dirty="0">
                <a:latin typeface="Arial" charset="0"/>
              </a:rPr>
              <a:t>	</a:t>
            </a:r>
            <a:r>
              <a:rPr lang="pl-PL" altLang="pl-PL" sz="1200" b="1" dirty="0">
                <a:latin typeface="Arial" charset="0"/>
              </a:rPr>
              <a:t>Wymiary górnej tablicy LED:</a:t>
            </a:r>
            <a:r>
              <a:rPr lang="en-US" altLang="pl-PL" sz="1200" b="1" dirty="0">
                <a:latin typeface="Arial" charset="0"/>
              </a:rPr>
              <a:t> </a:t>
            </a:r>
          </a:p>
          <a:p>
            <a:pPr>
              <a:lnSpc>
                <a:spcPct val="125000"/>
              </a:lnSpc>
              <a:spcAft>
                <a:spcPts val="375"/>
              </a:spcAft>
              <a:buClrTx/>
              <a:buSzPct val="150000"/>
              <a:buFontTx/>
              <a:buNone/>
            </a:pPr>
            <a:r>
              <a:rPr lang="pl-PL" altLang="pl-PL" sz="1200" b="1" dirty="0">
                <a:latin typeface="Arial" charset="0"/>
              </a:rPr>
              <a:t>     </a:t>
            </a:r>
            <a:r>
              <a:rPr lang="en-US" altLang="pl-PL" sz="1200" b="1" dirty="0">
                <a:latin typeface="Arial" charset="0"/>
              </a:rPr>
              <a:t>1,023 x 1,023 x 180mm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5789612" y="3581400"/>
            <a:ext cx="153988" cy="133350"/>
          </a:xfrm>
          <a:prstGeom prst="triangle">
            <a:avLst>
              <a:gd name="adj" fmla="val 50000"/>
            </a:avLst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749218" y="3581400"/>
            <a:ext cx="163513" cy="13970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3708400" y="1844675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360" cap="sq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006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287</Words>
  <Application>Microsoft Office PowerPoint</Application>
  <PresentationFormat>Pokaz na ekranie (4:3)</PresentationFormat>
  <Paragraphs>128</Paragraphs>
  <Slides>21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Horizont Rolos</dc:title>
  <dc:creator>Ilona</dc:creator>
  <cp:lastModifiedBy>Ilona</cp:lastModifiedBy>
  <cp:revision>87</cp:revision>
  <cp:lastPrinted>2016-10-13T13:04:20Z</cp:lastPrinted>
  <dcterms:modified xsi:type="dcterms:W3CDTF">2018-09-28T06:29:16Z</dcterms:modified>
</cp:coreProperties>
</file>